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4065" r:id="rId2"/>
  </p:sldMasterIdLst>
  <p:notesMasterIdLst>
    <p:notesMasterId r:id="rId35"/>
  </p:notesMasterIdLst>
  <p:handoutMasterIdLst>
    <p:handoutMasterId r:id="rId36"/>
  </p:handoutMasterIdLst>
  <p:sldIdLst>
    <p:sldId id="287" r:id="rId3"/>
    <p:sldId id="328" r:id="rId4"/>
    <p:sldId id="288" r:id="rId5"/>
    <p:sldId id="290" r:id="rId6"/>
    <p:sldId id="291" r:id="rId7"/>
    <p:sldId id="292" r:id="rId8"/>
    <p:sldId id="313" r:id="rId9"/>
    <p:sldId id="293" r:id="rId10"/>
    <p:sldId id="296" r:id="rId11"/>
    <p:sldId id="298" r:id="rId12"/>
    <p:sldId id="299" r:id="rId13"/>
    <p:sldId id="303" r:id="rId14"/>
    <p:sldId id="302" r:id="rId15"/>
    <p:sldId id="314" r:id="rId16"/>
    <p:sldId id="321" r:id="rId17"/>
    <p:sldId id="315" r:id="rId18"/>
    <p:sldId id="322" r:id="rId19"/>
    <p:sldId id="317" r:id="rId20"/>
    <p:sldId id="318" r:id="rId21"/>
    <p:sldId id="319" r:id="rId22"/>
    <p:sldId id="323" r:id="rId23"/>
    <p:sldId id="324" r:id="rId24"/>
    <p:sldId id="325" r:id="rId25"/>
    <p:sldId id="326" r:id="rId26"/>
    <p:sldId id="320" r:id="rId27"/>
    <p:sldId id="308" r:id="rId28"/>
    <p:sldId id="309" r:id="rId29"/>
    <p:sldId id="311" r:id="rId30"/>
    <p:sldId id="310" r:id="rId31"/>
    <p:sldId id="305" r:id="rId32"/>
    <p:sldId id="327" r:id="rId33"/>
    <p:sldId id="307" r:id="rId34"/>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p:restoredTop sz="94650"/>
  </p:normalViewPr>
  <p:slideViewPr>
    <p:cSldViewPr snapToGrid="0" snapToObjects="1">
      <p:cViewPr varScale="1">
        <p:scale>
          <a:sx n="100" d="100"/>
          <a:sy n="100" d="100"/>
        </p:scale>
        <p:origin x="726"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4858D94-6750-6744-983E-910837C509AC}"/>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noProof="1">
                <a:latin typeface="Times New Roman" charset="0"/>
                <a:ea typeface="ＭＳ Ｐゴシック" charset="0"/>
                <a:cs typeface="+mn-cs"/>
              </a:defRPr>
            </a:lvl1pPr>
          </a:lstStyle>
          <a:p>
            <a:pPr>
              <a:defRPr/>
            </a:pPr>
            <a:endParaRPr dirty="0"/>
          </a:p>
        </p:txBody>
      </p:sp>
      <p:sp>
        <p:nvSpPr>
          <p:cNvPr id="81923" name="Rectangle 3">
            <a:extLst>
              <a:ext uri="{FF2B5EF4-FFF2-40B4-BE49-F238E27FC236}">
                <a16:creationId xmlns:a16="http://schemas.microsoft.com/office/drawing/2014/main" id="{4271C730-358D-044C-B5E8-098B0F5283C0}"/>
              </a:ext>
            </a:extLst>
          </p:cNvPr>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noProof="1">
                <a:latin typeface="Times New Roman" charset="0"/>
                <a:ea typeface="ＭＳ Ｐゴシック" charset="0"/>
                <a:cs typeface="+mn-cs"/>
              </a:defRPr>
            </a:lvl1pPr>
          </a:lstStyle>
          <a:p>
            <a:pPr>
              <a:defRPr/>
            </a:pPr>
            <a:endParaRPr dirty="0"/>
          </a:p>
        </p:txBody>
      </p:sp>
      <p:sp>
        <p:nvSpPr>
          <p:cNvPr id="81924" name="Rectangle 4">
            <a:extLst>
              <a:ext uri="{FF2B5EF4-FFF2-40B4-BE49-F238E27FC236}">
                <a16:creationId xmlns:a16="http://schemas.microsoft.com/office/drawing/2014/main" id="{2770B8E6-8461-D441-811A-3B370D43AB6B}"/>
              </a:ext>
            </a:extLst>
          </p:cNvPr>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noProof="1">
                <a:latin typeface="Times New Roman" charset="0"/>
                <a:ea typeface="ＭＳ Ｐゴシック" charset="0"/>
                <a:cs typeface="+mn-cs"/>
              </a:defRPr>
            </a:lvl1pPr>
          </a:lstStyle>
          <a:p>
            <a:pPr>
              <a:defRPr/>
            </a:pPr>
            <a:endParaRPr dirty="0"/>
          </a:p>
        </p:txBody>
      </p:sp>
      <p:sp>
        <p:nvSpPr>
          <p:cNvPr id="81925" name="Rectangle 5">
            <a:extLst>
              <a:ext uri="{FF2B5EF4-FFF2-40B4-BE49-F238E27FC236}">
                <a16:creationId xmlns:a16="http://schemas.microsoft.com/office/drawing/2014/main" id="{2822A578-055F-9B44-BB78-C588780B2383}"/>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noProof="1">
                <a:latin typeface="Times New Roman" panose="02020603050405020304" pitchFamily="18" charset="0"/>
              </a:defRPr>
            </a:lvl1pPr>
          </a:lstStyle>
          <a:p>
            <a:pPr>
              <a:defRPr/>
            </a:pPr>
            <a:fld id="{891AC22D-68BF-4D74-914C-4ED8BB52A01A}" type="slidenum">
              <a:rPr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BB2CBEE-A1C5-004B-9E48-DCDD1B8BC248}"/>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de-DE"/>
          </a:p>
        </p:txBody>
      </p:sp>
      <p:sp>
        <p:nvSpPr>
          <p:cNvPr id="8195" name="Rectangle 3">
            <a:extLst>
              <a:ext uri="{FF2B5EF4-FFF2-40B4-BE49-F238E27FC236}">
                <a16:creationId xmlns:a16="http://schemas.microsoft.com/office/drawing/2014/main" id="{0D96FE35-89E7-FB41-A09C-1EE6EC8EF98F}"/>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mn-cs"/>
              </a:defRPr>
            </a:lvl1pPr>
          </a:lstStyle>
          <a:p>
            <a:pPr>
              <a:defRPr/>
            </a:pPr>
            <a:endParaRPr lang="de-DE"/>
          </a:p>
        </p:txBody>
      </p:sp>
      <p:sp>
        <p:nvSpPr>
          <p:cNvPr id="7172" name="Rectangle 4">
            <a:extLst>
              <a:ext uri="{FF2B5EF4-FFF2-40B4-BE49-F238E27FC236}">
                <a16:creationId xmlns:a16="http://schemas.microsoft.com/office/drawing/2014/main" id="{F80D3AF4-2874-4871-B334-FB67D7856A3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91A3F1D1-7BDF-4B44-843E-5F7944D074CD}"/>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de-DE" altLang="en-US" noProof="0"/>
              <a:t>Textmasterformate durch Klicken bearbeiten</a:t>
            </a:r>
          </a:p>
          <a:p>
            <a:pPr lvl="1"/>
            <a:r>
              <a:rPr lang="de-DE" altLang="en-US" noProof="0"/>
              <a:t>Zweite Ebene</a:t>
            </a:r>
          </a:p>
          <a:p>
            <a:pPr lvl="2"/>
            <a:r>
              <a:rPr lang="de-DE" altLang="en-US" noProof="0"/>
              <a:t>Dritte Ebene</a:t>
            </a:r>
          </a:p>
          <a:p>
            <a:pPr lvl="3"/>
            <a:r>
              <a:rPr lang="de-DE" altLang="en-US" noProof="0"/>
              <a:t>Vierte Ebene</a:t>
            </a:r>
          </a:p>
          <a:p>
            <a:pPr lvl="4"/>
            <a:r>
              <a:rPr lang="de-DE" altLang="en-US" noProof="0"/>
              <a:t>Fünfte Ebene</a:t>
            </a:r>
          </a:p>
        </p:txBody>
      </p:sp>
      <p:sp>
        <p:nvSpPr>
          <p:cNvPr id="8198" name="Rectangle 6">
            <a:extLst>
              <a:ext uri="{FF2B5EF4-FFF2-40B4-BE49-F238E27FC236}">
                <a16:creationId xmlns:a16="http://schemas.microsoft.com/office/drawing/2014/main" id="{0C9969F8-91B6-3E42-BE19-CD01B01CCFA8}"/>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de-DE"/>
          </a:p>
        </p:txBody>
      </p:sp>
      <p:sp>
        <p:nvSpPr>
          <p:cNvPr id="8199" name="Rectangle 7">
            <a:extLst>
              <a:ext uri="{FF2B5EF4-FFF2-40B4-BE49-F238E27FC236}">
                <a16:creationId xmlns:a16="http://schemas.microsoft.com/office/drawing/2014/main" id="{18340872-3146-2144-88D4-F2A950E6ECA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2FB14CCC-B2D8-4FBB-898F-50E840B4ECC7}"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9804BED-DE53-408D-9251-381F30A0A107}"/>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39D2B9C8-3232-43EB-9B4D-9D165EBBB2E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61ACDE60-B8D9-484E-99FC-2E6CF995F2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E5ADBCB-FC50-4667-A2C9-7F3C29C8AB6B}" type="slidenum">
              <a:rPr lang="de-DE" altLang="en-US" smtClean="0"/>
              <a:pPr>
                <a:spcBef>
                  <a:spcPct val="0"/>
                </a:spcBef>
              </a:pPr>
              <a:t>1</a:t>
            </a:fld>
            <a:endParaRPr lang="de-DE"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C7DC8BD-14A5-4A60-A604-61022BB2C0C8}"/>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8938C63F-7CB2-43B3-A663-3B9163DC229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9982E68D-D799-4AE4-8135-C9E4596AE40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93D281-EBAE-45A2-A5EF-6C44934C8C55}" type="slidenum">
              <a:rPr lang="de-DE" altLang="en-US" smtClean="0"/>
              <a:pPr>
                <a:spcBef>
                  <a:spcPct val="0"/>
                </a:spcBef>
              </a:pPr>
              <a:t>14</a:t>
            </a:fld>
            <a:endParaRPr lang="de-DE"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24B6C4D-0D52-4024-BD4C-E36DC5CD7A2B}"/>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C5C56BC4-77CF-4CDC-856A-D3F7E7CC7EB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(12)</a:t>
            </a:r>
          </a:p>
        </p:txBody>
      </p:sp>
      <p:sp>
        <p:nvSpPr>
          <p:cNvPr id="34820" name="Slide Number Placeholder 3">
            <a:extLst>
              <a:ext uri="{FF2B5EF4-FFF2-40B4-BE49-F238E27FC236}">
                <a16:creationId xmlns:a16="http://schemas.microsoft.com/office/drawing/2014/main" id="{9B25E8F9-72E8-4980-9F0B-3CEDF9167AD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BF4A78-C037-49EA-97A9-E45454E542AD}" type="slidenum">
              <a:rPr lang="de-DE" altLang="en-US" smtClean="0"/>
              <a:pPr>
                <a:spcBef>
                  <a:spcPct val="0"/>
                </a:spcBef>
              </a:pPr>
              <a:t>15</a:t>
            </a:fld>
            <a:endParaRPr lang="de-DE"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23364F9-A935-40C0-B142-160364189D44}"/>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87987391-2EA8-4435-9671-11F854B7863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(12)</a:t>
            </a:r>
          </a:p>
        </p:txBody>
      </p:sp>
      <p:sp>
        <p:nvSpPr>
          <p:cNvPr id="36868" name="Slide Number Placeholder 3">
            <a:extLst>
              <a:ext uri="{FF2B5EF4-FFF2-40B4-BE49-F238E27FC236}">
                <a16:creationId xmlns:a16="http://schemas.microsoft.com/office/drawing/2014/main" id="{876220C3-8D1F-45AF-A078-89468654647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DD01E42-B2C7-4256-A204-430F9D07EBE2}" type="slidenum">
              <a:rPr lang="de-DE" altLang="en-US" smtClean="0"/>
              <a:pPr>
                <a:spcBef>
                  <a:spcPct val="0"/>
                </a:spcBef>
              </a:pPr>
              <a:t>16</a:t>
            </a:fld>
            <a:endParaRPr lang="de-DE"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996D11D-DB54-4572-9ECC-3C3CDAC87E61}"/>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2F8A8CA3-6230-45DB-8D0E-8FBDE42D872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Citations (4, 12)</a:t>
            </a:r>
          </a:p>
        </p:txBody>
      </p:sp>
      <p:sp>
        <p:nvSpPr>
          <p:cNvPr id="38916" name="Slide Number Placeholder 3">
            <a:extLst>
              <a:ext uri="{FF2B5EF4-FFF2-40B4-BE49-F238E27FC236}">
                <a16:creationId xmlns:a16="http://schemas.microsoft.com/office/drawing/2014/main" id="{9F781976-75D1-4319-9BB8-84645D0FA7E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5892389-9D1E-45ED-BD5A-0B3403835B17}" type="slidenum">
              <a:rPr lang="de-DE" altLang="en-US" smtClean="0"/>
              <a:pPr>
                <a:spcBef>
                  <a:spcPct val="0"/>
                </a:spcBef>
              </a:pPr>
              <a:t>17</a:t>
            </a:fld>
            <a:endParaRPr lang="de-DE"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62B75F0-2562-4A6D-93D2-D8406A8E3D77}"/>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F5F767EE-425B-4453-A666-72787B50752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Citations (1, 4, 5, 12)</a:t>
            </a:r>
          </a:p>
        </p:txBody>
      </p:sp>
      <p:sp>
        <p:nvSpPr>
          <p:cNvPr id="40964" name="Slide Number Placeholder 3">
            <a:extLst>
              <a:ext uri="{FF2B5EF4-FFF2-40B4-BE49-F238E27FC236}">
                <a16:creationId xmlns:a16="http://schemas.microsoft.com/office/drawing/2014/main" id="{319D0999-EA36-4F46-BE79-077DA245A28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9A867DA-D9E4-4BAB-9761-92AABAC54AA6}" type="slidenum">
              <a:rPr lang="de-DE" altLang="en-US" smtClean="0"/>
              <a:pPr>
                <a:spcBef>
                  <a:spcPct val="0"/>
                </a:spcBef>
              </a:pPr>
              <a:t>18</a:t>
            </a:fld>
            <a:endParaRPr lang="de-DE"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A190E7D-FE57-4B26-83AC-2051C0B8909E}"/>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46630D37-5335-4CC6-863C-6B52947788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43012" name="Slide Number Placeholder 3">
            <a:extLst>
              <a:ext uri="{FF2B5EF4-FFF2-40B4-BE49-F238E27FC236}">
                <a16:creationId xmlns:a16="http://schemas.microsoft.com/office/drawing/2014/main" id="{BE51EBAB-ACE0-4CE3-ABAE-9AAFE129A62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B32358A-381C-4855-93C5-C0CA12086AB8}" type="slidenum">
              <a:rPr lang="de-DE" altLang="en-US" smtClean="0"/>
              <a:pPr>
                <a:spcBef>
                  <a:spcPct val="0"/>
                </a:spcBef>
              </a:pPr>
              <a:t>19</a:t>
            </a:fld>
            <a:endParaRPr lang="de-DE"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C2F83DC-AB78-4951-B15C-F92A1B3D1024}"/>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858D2F38-85C1-45CB-BF81-AFA9F89ADC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(5, 12)</a:t>
            </a:r>
          </a:p>
        </p:txBody>
      </p:sp>
      <p:sp>
        <p:nvSpPr>
          <p:cNvPr id="45060" name="Slide Number Placeholder 3">
            <a:extLst>
              <a:ext uri="{FF2B5EF4-FFF2-40B4-BE49-F238E27FC236}">
                <a16:creationId xmlns:a16="http://schemas.microsoft.com/office/drawing/2014/main" id="{79A3FFCC-BAE8-4A87-894E-CBA38D62DD7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06119E-76E6-4F9B-A8DB-B7433EDC6F3A}" type="slidenum">
              <a:rPr lang="de-DE" altLang="en-US" smtClean="0"/>
              <a:pPr>
                <a:spcBef>
                  <a:spcPct val="0"/>
                </a:spcBef>
              </a:pPr>
              <a:t>20</a:t>
            </a:fld>
            <a:endParaRPr lang="de-DE"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86D115D-8E44-403F-8748-A0F3D5528E4E}"/>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3643A13C-FA5C-486A-957C-6C2C80252B5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(5)</a:t>
            </a:r>
          </a:p>
        </p:txBody>
      </p:sp>
      <p:sp>
        <p:nvSpPr>
          <p:cNvPr id="47108" name="Slide Number Placeholder 3">
            <a:extLst>
              <a:ext uri="{FF2B5EF4-FFF2-40B4-BE49-F238E27FC236}">
                <a16:creationId xmlns:a16="http://schemas.microsoft.com/office/drawing/2014/main" id="{F9667AE6-AA1E-4B4F-A2F2-FBAA64831EC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549E137-0FFF-4342-94BD-5755B7A0C681}" type="slidenum">
              <a:rPr lang="de-DE" altLang="en-US" smtClean="0"/>
              <a:pPr>
                <a:spcBef>
                  <a:spcPct val="0"/>
                </a:spcBef>
              </a:pPr>
              <a:t>21</a:t>
            </a:fld>
            <a:endParaRPr lang="de-DE"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3EA56E1-567F-4BCE-BD04-D62B299AC879}"/>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54CB7639-7CBB-4B56-83E2-B27D0065FA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(5)</a:t>
            </a:r>
          </a:p>
        </p:txBody>
      </p:sp>
      <p:sp>
        <p:nvSpPr>
          <p:cNvPr id="49156" name="Slide Number Placeholder 3">
            <a:extLst>
              <a:ext uri="{FF2B5EF4-FFF2-40B4-BE49-F238E27FC236}">
                <a16:creationId xmlns:a16="http://schemas.microsoft.com/office/drawing/2014/main" id="{494E79CB-24CC-4878-8F25-C68009B8E5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4DD5E8C-0034-434F-8123-233F8AC661BB}" type="slidenum">
              <a:rPr lang="de-DE" altLang="en-US" smtClean="0"/>
              <a:pPr>
                <a:spcBef>
                  <a:spcPct val="0"/>
                </a:spcBef>
              </a:pPr>
              <a:t>22</a:t>
            </a:fld>
            <a:endParaRPr lang="de-DE"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0CCFCCD-D756-4E57-AB4A-0E8359457E14}"/>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75ECC1AC-373C-4263-8921-90EC48F25A3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(5)</a:t>
            </a:r>
          </a:p>
        </p:txBody>
      </p:sp>
      <p:sp>
        <p:nvSpPr>
          <p:cNvPr id="51204" name="Slide Number Placeholder 3">
            <a:extLst>
              <a:ext uri="{FF2B5EF4-FFF2-40B4-BE49-F238E27FC236}">
                <a16:creationId xmlns:a16="http://schemas.microsoft.com/office/drawing/2014/main" id="{5A0772D3-98DF-4EBC-A0D0-8C54203A9AE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BDE8A0F-3DA6-45D8-95F0-D11A414F5E41}" type="slidenum">
              <a:rPr lang="de-DE" altLang="en-US" smtClean="0"/>
              <a:pPr>
                <a:spcBef>
                  <a:spcPct val="0"/>
                </a:spcBef>
              </a:pPr>
              <a:t>23</a:t>
            </a:fld>
            <a:endParaRPr lang="de-D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23A12A8-6F71-47DE-808C-CEC2086FF6FF}"/>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62C8D4D-037F-4B3D-B67A-CA339C33A43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(12)</a:t>
            </a:r>
          </a:p>
        </p:txBody>
      </p:sp>
      <p:sp>
        <p:nvSpPr>
          <p:cNvPr id="15364" name="Slide Number Placeholder 3">
            <a:extLst>
              <a:ext uri="{FF2B5EF4-FFF2-40B4-BE49-F238E27FC236}">
                <a16:creationId xmlns:a16="http://schemas.microsoft.com/office/drawing/2014/main" id="{0D1BFE25-D94D-41E2-898B-1F8C2F6C8C9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56FF8D-7E3E-4A54-9CD9-0B9772324893}" type="slidenum">
              <a:rPr lang="de-DE" altLang="en-US" smtClean="0"/>
              <a:pPr>
                <a:spcBef>
                  <a:spcPct val="0"/>
                </a:spcBef>
              </a:pPr>
              <a:t>5</a:t>
            </a:fld>
            <a:endParaRPr lang="de-DE"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C22C51F-7B79-4AF3-9E1E-5646C46BF803}"/>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088FF6C7-7DDF-4939-BC88-E2C481DDDB3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Citations (5, 8, 12)</a:t>
            </a:r>
          </a:p>
        </p:txBody>
      </p:sp>
      <p:sp>
        <p:nvSpPr>
          <p:cNvPr id="54276" name="Slide Number Placeholder 3">
            <a:extLst>
              <a:ext uri="{FF2B5EF4-FFF2-40B4-BE49-F238E27FC236}">
                <a16:creationId xmlns:a16="http://schemas.microsoft.com/office/drawing/2014/main" id="{46F0533B-D3F4-441C-BA31-D2175F0C4F4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7E31EFA-2351-48AB-9A98-5064E217AF27}" type="slidenum">
              <a:rPr lang="de-DE" altLang="en-US" smtClean="0"/>
              <a:pPr>
                <a:spcBef>
                  <a:spcPct val="0"/>
                </a:spcBef>
              </a:pPr>
              <a:t>25</a:t>
            </a:fld>
            <a:endParaRPr lang="de-DE"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67D231D2-916A-4B57-96FC-DEC80B9FD847}"/>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97D502AB-0059-45A3-8670-536B0F49993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(10)</a:t>
            </a:r>
          </a:p>
        </p:txBody>
      </p:sp>
      <p:sp>
        <p:nvSpPr>
          <p:cNvPr id="56324" name="Slide Number Placeholder 3">
            <a:extLst>
              <a:ext uri="{FF2B5EF4-FFF2-40B4-BE49-F238E27FC236}">
                <a16:creationId xmlns:a16="http://schemas.microsoft.com/office/drawing/2014/main" id="{92406513-2D82-4EE9-983B-BA4451B4D86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15D8BC0-E162-477D-8734-9107D55B9DCC}" type="slidenum">
              <a:rPr lang="de-DE" altLang="en-US" smtClean="0"/>
              <a:pPr>
                <a:spcBef>
                  <a:spcPct val="0"/>
                </a:spcBef>
              </a:pPr>
              <a:t>26</a:t>
            </a:fld>
            <a:endParaRPr lang="de-DE"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F777C69-1C6B-4219-B595-2C46777335FC}"/>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ED8C6EA0-2154-4276-B3D7-006CFD91E34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Citations (1, 5, 12)</a:t>
            </a:r>
          </a:p>
          <a:p>
            <a:r>
              <a:rPr lang="en-US" altLang="en-US" i="1" dirty="0">
                <a:latin typeface="Times New Roman" panose="02020603050405020304" pitchFamily="18" charset="0"/>
                <a:ea typeface="ＭＳ Ｐゴシック" panose="020B0600070205080204" pitchFamily="34" charset="-128"/>
              </a:rPr>
              <a:t> </a:t>
            </a:r>
            <a:endParaRPr lang="en-US" altLang="en-US" dirty="0">
              <a:latin typeface="Times New Roman" panose="02020603050405020304" pitchFamily="18" charset="0"/>
              <a:ea typeface="ＭＳ Ｐゴシック" panose="020B0600070205080204" pitchFamily="34" charset="-128"/>
            </a:endParaRPr>
          </a:p>
        </p:txBody>
      </p:sp>
      <p:sp>
        <p:nvSpPr>
          <p:cNvPr id="58372" name="Slide Number Placeholder 3">
            <a:extLst>
              <a:ext uri="{FF2B5EF4-FFF2-40B4-BE49-F238E27FC236}">
                <a16:creationId xmlns:a16="http://schemas.microsoft.com/office/drawing/2014/main" id="{1701D208-D767-4B1C-853E-7EDD38AFAA4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B880D9-F151-4B44-A5AD-F6E11553C3F1}" type="slidenum">
              <a:rPr lang="de-DE" altLang="en-US" smtClean="0"/>
              <a:pPr>
                <a:spcBef>
                  <a:spcPct val="0"/>
                </a:spcBef>
              </a:pPr>
              <a:t>27</a:t>
            </a:fld>
            <a:endParaRPr lang="de-DE"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536E418-2176-4917-AC4F-063DE6CC03D8}"/>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45566867-23D7-42D2-BD17-4C7D3ED9AB0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Citations (1, 5, 12)</a:t>
            </a:r>
          </a:p>
          <a:p>
            <a:endParaRPr lang="en-US" altLang="en-US" dirty="0">
              <a:latin typeface="Times New Roman" panose="02020603050405020304" pitchFamily="18" charset="0"/>
              <a:ea typeface="ＭＳ Ｐゴシック" panose="020B0600070205080204" pitchFamily="34" charset="-128"/>
            </a:endParaRPr>
          </a:p>
        </p:txBody>
      </p:sp>
      <p:sp>
        <p:nvSpPr>
          <p:cNvPr id="60420" name="Slide Number Placeholder 3">
            <a:extLst>
              <a:ext uri="{FF2B5EF4-FFF2-40B4-BE49-F238E27FC236}">
                <a16:creationId xmlns:a16="http://schemas.microsoft.com/office/drawing/2014/main" id="{47F8916C-5C19-492F-9F33-E414D8D1775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70320DA-F967-4A6A-91B8-8F09112AB5E1}" type="slidenum">
              <a:rPr lang="de-DE" altLang="en-US" smtClean="0"/>
              <a:pPr>
                <a:spcBef>
                  <a:spcPct val="0"/>
                </a:spcBef>
              </a:pPr>
              <a:t>28</a:t>
            </a:fld>
            <a:endParaRPr lang="de-DE"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4E19CA8-0E15-44D5-BED7-776C0CEB126A}"/>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CA6DC4E1-22B1-4650-A6F7-A96C6DC260A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Citations (1, 5, 12)</a:t>
            </a:r>
          </a:p>
          <a:p>
            <a:endParaRPr lang="en-US" altLang="en-US" dirty="0">
              <a:latin typeface="Times New Roman" panose="02020603050405020304" pitchFamily="18" charset="0"/>
              <a:ea typeface="ＭＳ Ｐゴシック" panose="020B0600070205080204" pitchFamily="34" charset="-128"/>
            </a:endParaRPr>
          </a:p>
        </p:txBody>
      </p:sp>
      <p:sp>
        <p:nvSpPr>
          <p:cNvPr id="62468" name="Slide Number Placeholder 3">
            <a:extLst>
              <a:ext uri="{FF2B5EF4-FFF2-40B4-BE49-F238E27FC236}">
                <a16:creationId xmlns:a16="http://schemas.microsoft.com/office/drawing/2014/main" id="{42D9E6CE-2476-408C-82BA-EA006BA3E48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E3F1772-A305-41C4-91C7-20F7B094C6B0}" type="slidenum">
              <a:rPr lang="de-DE" altLang="en-US" smtClean="0"/>
              <a:pPr>
                <a:spcBef>
                  <a:spcPct val="0"/>
                </a:spcBef>
              </a:pPr>
              <a:t>29</a:t>
            </a:fld>
            <a:endParaRPr lang="de-DE"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6F75C6F-43B0-4FD0-B364-4A9BEE66D79E}"/>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80163F9E-9450-40CB-8A6E-5C094E0B3B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65540" name="Slide Number Placeholder 3">
            <a:extLst>
              <a:ext uri="{FF2B5EF4-FFF2-40B4-BE49-F238E27FC236}">
                <a16:creationId xmlns:a16="http://schemas.microsoft.com/office/drawing/2014/main" id="{97F9C436-E890-49FD-8CAD-2BC009CA99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AEFBAB8-C8BF-4128-A280-CBBDF5BCE947}" type="slidenum">
              <a:rPr lang="de-DE" altLang="en-US" smtClean="0">
                <a:solidFill>
                  <a:srgbClr val="000000"/>
                </a:solidFill>
              </a:rPr>
              <a:pPr>
                <a:spcBef>
                  <a:spcPct val="0"/>
                </a:spcBef>
              </a:pPr>
              <a:t>31</a:t>
            </a:fld>
            <a:endParaRPr lang="de-DE"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0C40F5F-0B46-4FC8-8812-D52284A66C82}"/>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7C14EFF8-7075-404A-9597-2D0817E27E2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(13)</a:t>
            </a:r>
          </a:p>
        </p:txBody>
      </p:sp>
      <p:sp>
        <p:nvSpPr>
          <p:cNvPr id="67588" name="Slide Number Placeholder 3">
            <a:extLst>
              <a:ext uri="{FF2B5EF4-FFF2-40B4-BE49-F238E27FC236}">
                <a16:creationId xmlns:a16="http://schemas.microsoft.com/office/drawing/2014/main" id="{4E3D8776-A2EB-4721-BDC2-882C8D0C1A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618B6FD-F280-4531-952A-5CA24C1BC287}" type="slidenum">
              <a:rPr lang="de-DE" altLang="en-US" smtClean="0"/>
              <a:pPr>
                <a:spcBef>
                  <a:spcPct val="0"/>
                </a:spcBef>
              </a:pPr>
              <a:t>32</a:t>
            </a:fld>
            <a:endParaRPr lang="de-DE"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156BEAF-8267-45FA-9385-B9CD28099ACF}"/>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FFD7948-0063-4F53-BF68-50EC50CA17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(12)</a:t>
            </a:r>
          </a:p>
        </p:txBody>
      </p:sp>
      <p:sp>
        <p:nvSpPr>
          <p:cNvPr id="17412" name="Slide Number Placeholder 3">
            <a:extLst>
              <a:ext uri="{FF2B5EF4-FFF2-40B4-BE49-F238E27FC236}">
                <a16:creationId xmlns:a16="http://schemas.microsoft.com/office/drawing/2014/main" id="{D4F2EDCF-19DE-4C13-A468-55C0E4D841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95CD169-A153-4A35-9E55-43311BFBF169}" type="slidenum">
              <a:rPr lang="de-DE" altLang="en-US" smtClean="0"/>
              <a:pPr>
                <a:spcBef>
                  <a:spcPct val="0"/>
                </a:spcBef>
              </a:pPr>
              <a:t>6</a:t>
            </a:fld>
            <a:endParaRPr lang="de-DE"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38CE70D-E962-4617-A159-314D9673FAE4}"/>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48A2804B-175E-4758-9AD3-CABCF5715A5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8A254904-628A-4CEE-873B-3DF59DBF686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8BA9B2-23F4-4CE7-A9C8-2D2E21B3DE4A}" type="slidenum">
              <a:rPr lang="de-DE" altLang="en-US" smtClean="0"/>
              <a:pPr>
                <a:spcBef>
                  <a:spcPct val="0"/>
                </a:spcBef>
              </a:pPr>
              <a:t>7</a:t>
            </a:fld>
            <a:endParaRPr lang="de-DE"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2F0CCDE-69FB-4D17-B9F7-983B3705B49F}"/>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600ABD13-44A2-4C13-A92A-832CF53C805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(10)</a:t>
            </a:r>
          </a:p>
        </p:txBody>
      </p:sp>
      <p:sp>
        <p:nvSpPr>
          <p:cNvPr id="21508" name="Slide Number Placeholder 3">
            <a:extLst>
              <a:ext uri="{FF2B5EF4-FFF2-40B4-BE49-F238E27FC236}">
                <a16:creationId xmlns:a16="http://schemas.microsoft.com/office/drawing/2014/main" id="{7E1F67D8-2E23-41AF-BF94-8419522CB1C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8DB8B3-25EF-4F1F-9AB3-9B1ED6AABCB3}" type="slidenum">
              <a:rPr lang="de-DE" altLang="en-US" smtClean="0"/>
              <a:pPr>
                <a:spcBef>
                  <a:spcPct val="0"/>
                </a:spcBef>
              </a:pPr>
              <a:t>8</a:t>
            </a:fld>
            <a:endParaRPr lang="de-DE"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659B0DE-8189-4CDC-A4FE-6F18228DFA8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A457E05C-25B6-4B48-A00D-9E12EF534A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FEA501"/>
                </a:solidFill>
                <a:latin typeface="Times New Roman" panose="02020603050405020304" pitchFamily="18" charset="0"/>
                <a:ea typeface="ＭＳ Ｐゴシック" panose="020B0600070205080204" pitchFamily="34" charset="-128"/>
              </a:rPr>
              <a:t>Citation (5, 7, 10)</a:t>
            </a:r>
            <a:endParaRPr lang="en-US" altLang="en-US" dirty="0">
              <a:latin typeface="Times New Roman" panose="02020603050405020304" pitchFamily="18" charset="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DA01851A-E789-4962-AA33-759667E113F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6F50B3D-BC83-4E57-97AC-8134DE9195FA}" type="slidenum">
              <a:rPr lang="de-DE" altLang="en-US" smtClean="0"/>
              <a:pPr>
                <a:spcBef>
                  <a:spcPct val="0"/>
                </a:spcBef>
              </a:pPr>
              <a:t>9</a:t>
            </a:fld>
            <a:endParaRPr lang="de-DE"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890EA7A-F2E2-4D51-8609-C2A3E75096BE}"/>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6FBE212C-9AED-4AE2-A2F3-405ADB14396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FEA501"/>
                </a:solidFill>
                <a:latin typeface="Times New Roman" panose="02020603050405020304" pitchFamily="18" charset="0"/>
                <a:ea typeface="ＭＳ Ｐゴシック" panose="020B0600070205080204" pitchFamily="34" charset="-128"/>
              </a:rPr>
              <a:t>Citation (3)</a:t>
            </a:r>
            <a:endParaRPr lang="en-US" altLang="en-US" dirty="0">
              <a:latin typeface="Times New Roman" panose="02020603050405020304" pitchFamily="18" charset="0"/>
              <a:ea typeface="ＭＳ Ｐゴシック" panose="020B0600070205080204" pitchFamily="34" charset="-128"/>
            </a:endParaRPr>
          </a:p>
        </p:txBody>
      </p:sp>
      <p:sp>
        <p:nvSpPr>
          <p:cNvPr id="25604" name="Slide Number Placeholder 3">
            <a:extLst>
              <a:ext uri="{FF2B5EF4-FFF2-40B4-BE49-F238E27FC236}">
                <a16:creationId xmlns:a16="http://schemas.microsoft.com/office/drawing/2014/main" id="{B33BDB92-D0E2-4C93-B526-1DEE58F02A9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5EA113-8D3B-4576-89E2-7AD31C7F4540}" type="slidenum">
              <a:rPr lang="de-DE" altLang="en-US" smtClean="0"/>
              <a:pPr>
                <a:spcBef>
                  <a:spcPct val="0"/>
                </a:spcBef>
              </a:pPr>
              <a:t>10</a:t>
            </a:fld>
            <a:endParaRPr lang="de-D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2EE0081-F64F-4420-A646-C540D984F622}"/>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54201721-55DE-4074-BC32-943809CB9BA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(6)</a:t>
            </a:r>
          </a:p>
        </p:txBody>
      </p:sp>
      <p:sp>
        <p:nvSpPr>
          <p:cNvPr id="27652" name="Slide Number Placeholder 3">
            <a:extLst>
              <a:ext uri="{FF2B5EF4-FFF2-40B4-BE49-F238E27FC236}">
                <a16:creationId xmlns:a16="http://schemas.microsoft.com/office/drawing/2014/main" id="{A1E4CADE-1B13-4BDA-9515-520656A6EED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5FB8666-69D4-4325-843B-2A5E12D0090D}" type="slidenum">
              <a:rPr lang="de-DE" altLang="en-US" smtClean="0"/>
              <a:pPr>
                <a:spcBef>
                  <a:spcPct val="0"/>
                </a:spcBef>
              </a:pPr>
              <a:t>11</a:t>
            </a:fld>
            <a:endParaRPr lang="de-DE"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B633A8A-4CBF-4365-B6E5-8BC3061D40F9}"/>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BE890916-BF64-4C6D-BC2F-BDAB6DAE37A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Citation (5, 9)</a:t>
            </a:r>
          </a:p>
        </p:txBody>
      </p:sp>
      <p:sp>
        <p:nvSpPr>
          <p:cNvPr id="30724" name="Slide Number Placeholder 3">
            <a:extLst>
              <a:ext uri="{FF2B5EF4-FFF2-40B4-BE49-F238E27FC236}">
                <a16:creationId xmlns:a16="http://schemas.microsoft.com/office/drawing/2014/main" id="{24897264-0D93-45DE-8EC3-C171268FA4D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62C5D3-958D-4D9E-8370-48EA5FF0D73D}" type="slidenum">
              <a:rPr lang="de-DE" altLang="en-US" smtClean="0"/>
              <a:pPr>
                <a:spcBef>
                  <a:spcPct val="0"/>
                </a:spcBef>
              </a:pPr>
              <a:t>13</a:t>
            </a:fld>
            <a:endParaRPr lang="de-DE"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292" name="Rectangle 7"/>
          <p:cNvSpPr>
            <a:spLocks noGrp="1" noChangeArrowheads="1"/>
          </p:cNvSpPr>
          <p:nvPr>
            <p:ph type="ctrTitle"/>
          </p:nvPr>
        </p:nvSpPr>
        <p:spPr>
          <a:xfrm>
            <a:off x="1704257" y="2212848"/>
            <a:ext cx="6217920" cy="1746504"/>
          </a:xfrm>
        </p:spPr>
        <p:txBody>
          <a:bodyPr anchor="t"/>
          <a:lstStyle>
            <a:lvl1pPr>
              <a:defRPr sz="3200">
                <a:solidFill>
                  <a:schemeClr val="bg1"/>
                </a:solidFill>
              </a:defRPr>
            </a:lvl1pPr>
          </a:lstStyle>
          <a:p>
            <a:pPr lvl="0"/>
            <a:r>
              <a:rPr lang="de-DE" noProof="0" dirty="0"/>
              <a:t>Titelmasterformat durch Klicken bearbeiten</a:t>
            </a:r>
          </a:p>
        </p:txBody>
      </p:sp>
      <p:sp>
        <p:nvSpPr>
          <p:cNvPr id="12293" name="Rectangle 12"/>
          <p:cNvSpPr>
            <a:spLocks noGrp="1" noChangeArrowheads="1"/>
          </p:cNvSpPr>
          <p:nvPr>
            <p:ph type="subTitle" idx="1"/>
          </p:nvPr>
        </p:nvSpPr>
        <p:spPr>
          <a:xfrm>
            <a:off x="1704259" y="4224528"/>
            <a:ext cx="6217920" cy="475488"/>
          </a:xfrm>
        </p:spPr>
        <p:txBody>
          <a:bodyPr/>
          <a:lstStyle>
            <a:lvl1pPr marL="0" indent="0">
              <a:buFont typeface="Wingdings" charset="0"/>
              <a:buNone/>
              <a:defRPr sz="2200" b="0">
                <a:solidFill>
                  <a:schemeClr val="bg1"/>
                </a:solidFill>
              </a:defRPr>
            </a:lvl1pPr>
          </a:lstStyle>
          <a:p>
            <a:pPr lvl="0"/>
            <a:r>
              <a:rPr lang="de-DE" noProof="0" dirty="0"/>
              <a:t>Formatvorlage des Untertitelmasters durch Klicken bearbeiten</a:t>
            </a:r>
          </a:p>
        </p:txBody>
      </p:sp>
    </p:spTree>
    <p:extLst>
      <p:ext uri="{BB962C8B-B14F-4D97-AF65-F5344CB8AC3E}">
        <p14:creationId xmlns:p14="http://schemas.microsoft.com/office/powerpoint/2010/main" val="187929075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5EB747FC-A0A8-409A-8D86-31F11324762A}"/>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315041916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8775" y="147638"/>
            <a:ext cx="2130425" cy="585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4325" y="147638"/>
            <a:ext cx="6242050" cy="585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B9B803A3-9346-4EFB-B2C5-35C45A01CCF1}"/>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246386681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Macintosh HD:private:var:folders:m8:5npkxclx7211cq415q2wkmw00000gn:T:TemporaryItems:ncssle-logo-fullname.jpg">
            <a:extLst>
              <a:ext uri="{FF2B5EF4-FFF2-40B4-BE49-F238E27FC236}">
                <a16:creationId xmlns:a16="http://schemas.microsoft.com/office/drawing/2014/main" id="{834B7B1B-D094-4774-8C33-853DB1DF41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51575" y="6311900"/>
            <a:ext cx="27717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7"/>
          <p:cNvSpPr>
            <a:spLocks noGrp="1" noChangeArrowheads="1"/>
          </p:cNvSpPr>
          <p:nvPr>
            <p:ph type="ctrTitle"/>
          </p:nvPr>
        </p:nvSpPr>
        <p:spPr>
          <a:xfrm>
            <a:off x="863600" y="566116"/>
            <a:ext cx="7485063" cy="960438"/>
          </a:xfrm>
        </p:spPr>
        <p:txBody>
          <a:bodyPr anchor="t"/>
          <a:lstStyle>
            <a:lvl1pPr>
              <a:defRPr sz="3200">
                <a:solidFill>
                  <a:schemeClr val="bg1"/>
                </a:solidFill>
              </a:defRPr>
            </a:lvl1pPr>
          </a:lstStyle>
          <a:p>
            <a:pPr lvl="0"/>
            <a:r>
              <a:rPr lang="de-DE" noProof="0" dirty="0"/>
              <a:t>Titelmasterformat durch Klicken bearbeiten</a:t>
            </a:r>
          </a:p>
        </p:txBody>
      </p:sp>
      <p:sp>
        <p:nvSpPr>
          <p:cNvPr id="12293" name="Rectangle 12"/>
          <p:cNvSpPr>
            <a:spLocks noGrp="1" noChangeArrowheads="1"/>
          </p:cNvSpPr>
          <p:nvPr>
            <p:ph type="subTitle" idx="1"/>
          </p:nvPr>
        </p:nvSpPr>
        <p:spPr>
          <a:xfrm>
            <a:off x="863600" y="1610691"/>
            <a:ext cx="7510463" cy="565150"/>
          </a:xfrm>
        </p:spPr>
        <p:txBody>
          <a:bodyPr/>
          <a:lstStyle>
            <a:lvl1pPr marL="0" indent="0">
              <a:buFont typeface="Wingdings" charset="0"/>
              <a:buNone/>
              <a:defRPr sz="2200" b="0">
                <a:solidFill>
                  <a:schemeClr val="bg1"/>
                </a:solidFill>
              </a:defRPr>
            </a:lvl1pPr>
          </a:lstStyle>
          <a:p>
            <a:pPr lvl="0"/>
            <a:r>
              <a:rPr lang="de-DE" noProof="0"/>
              <a:t>Formatvorlage des Untertitelmasters durch Klicken bearbeiten</a:t>
            </a:r>
          </a:p>
        </p:txBody>
      </p:sp>
    </p:spTree>
    <p:extLst>
      <p:ext uri="{BB962C8B-B14F-4D97-AF65-F5344CB8AC3E}">
        <p14:creationId xmlns:p14="http://schemas.microsoft.com/office/powerpoint/2010/main" val="350327398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93B1D6A7-6AD5-4261-8219-3D79CE877EFE}"/>
              </a:ext>
            </a:extLst>
          </p:cNvPr>
          <p:cNvSpPr>
            <a:spLocks noGrp="1"/>
          </p:cNvSpPr>
          <p:nvPr>
            <p:ph type="ftr" sz="quarter" idx="10"/>
          </p:nvPr>
        </p:nvSpPr>
        <p:spPr/>
        <p:txBody>
          <a:bodyPr/>
          <a:lstStyle>
            <a:lvl1pPr>
              <a:defRPr dirty="0"/>
            </a:lvl1pPr>
          </a:lstStyle>
          <a:p>
            <a:pPr>
              <a:defRPr/>
            </a:pPr>
            <a:r>
              <a:rPr lang="en-US" altLang="en-US" dirty="0"/>
              <a:t>Page  ‹#›</a:t>
            </a:r>
            <a:endParaRPr lang="de-DE" altLang="en-US"/>
          </a:p>
        </p:txBody>
      </p:sp>
    </p:spTree>
    <p:extLst>
      <p:ext uri="{BB962C8B-B14F-4D97-AF65-F5344CB8AC3E}">
        <p14:creationId xmlns:p14="http://schemas.microsoft.com/office/powerpoint/2010/main" val="205854599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a:extLst>
              <a:ext uri="{FF2B5EF4-FFF2-40B4-BE49-F238E27FC236}">
                <a16:creationId xmlns:a16="http://schemas.microsoft.com/office/drawing/2014/main" id="{76C3C0AB-8C2C-4A5A-B9F7-CF9B08D1DC68}"/>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404766141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614488"/>
            <a:ext cx="418623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963" y="1614488"/>
            <a:ext cx="418623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457AAFD4-5732-4FB1-AB8E-D0FB584441C1}"/>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377283719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a:extLst>
              <a:ext uri="{FF2B5EF4-FFF2-40B4-BE49-F238E27FC236}">
                <a16:creationId xmlns:a16="http://schemas.microsoft.com/office/drawing/2014/main" id="{92D8A13A-3D84-45D9-8A1A-80A5061AFDAE}"/>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287098381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a:extLst>
              <a:ext uri="{FF2B5EF4-FFF2-40B4-BE49-F238E27FC236}">
                <a16:creationId xmlns:a16="http://schemas.microsoft.com/office/drawing/2014/main" id="{075FDF06-6590-4A85-9570-2565BD61A3C2}"/>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52672145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4202750-A3F5-4210-8510-CD4128B121F3}"/>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246719546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a:extLst>
              <a:ext uri="{FF2B5EF4-FFF2-40B4-BE49-F238E27FC236}">
                <a16:creationId xmlns:a16="http://schemas.microsoft.com/office/drawing/2014/main" id="{FB5C4528-E6C6-4556-8AE9-F0B13564C8E4}"/>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302378159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3B141DC-589E-4BF4-B04E-B2CD4A2688CB}"/>
              </a:ext>
            </a:extLst>
          </p:cNvPr>
          <p:cNvSpPr>
            <a:spLocks noGrp="1"/>
          </p:cNvSpPr>
          <p:nvPr>
            <p:ph type="ftr" sz="quarter" idx="10"/>
          </p:nvPr>
        </p:nvSpPr>
        <p:spPr/>
        <p:txBody>
          <a:bodyPr/>
          <a:lstStyle>
            <a:lvl1pPr>
              <a:defRPr dirty="0"/>
            </a:lvl1pPr>
          </a:lstStyle>
          <a:p>
            <a:pPr>
              <a:defRPr/>
            </a:pPr>
            <a:r>
              <a:rPr lang="en-US" altLang="en-US" dirty="0"/>
              <a:t>Page  ‹#›</a:t>
            </a:r>
            <a:endParaRPr lang="de-DE" altLang="en-US"/>
          </a:p>
        </p:txBody>
      </p:sp>
    </p:spTree>
    <p:extLst>
      <p:ext uri="{BB962C8B-B14F-4D97-AF65-F5344CB8AC3E}">
        <p14:creationId xmlns:p14="http://schemas.microsoft.com/office/powerpoint/2010/main" val="49879369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a:extLst>
              <a:ext uri="{FF2B5EF4-FFF2-40B4-BE49-F238E27FC236}">
                <a16:creationId xmlns:a16="http://schemas.microsoft.com/office/drawing/2014/main" id="{085AD178-6C01-4092-ABAF-F8CB661EC5BB}"/>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248376983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28940FFC-426D-4124-AFC1-3E865C2C5850}"/>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149682045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8775" y="147638"/>
            <a:ext cx="2130425" cy="585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4325" y="147638"/>
            <a:ext cx="6242050" cy="585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A24CAFA1-B0F3-472B-A7B8-1EC4129CFF43}"/>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33532520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a:extLst>
              <a:ext uri="{FF2B5EF4-FFF2-40B4-BE49-F238E27FC236}">
                <a16:creationId xmlns:a16="http://schemas.microsoft.com/office/drawing/2014/main" id="{4CFD137C-FD9A-48DE-ADE3-9F6092107141}"/>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238577648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614488"/>
            <a:ext cx="418623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963" y="1614488"/>
            <a:ext cx="418623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8C0B9AF3-E972-459E-9DC8-820D7B48DB2B}"/>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66762119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a:extLst>
              <a:ext uri="{FF2B5EF4-FFF2-40B4-BE49-F238E27FC236}">
                <a16:creationId xmlns:a16="http://schemas.microsoft.com/office/drawing/2014/main" id="{576BD437-A693-4B3D-BD2E-3EE487B086ED}"/>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200804217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a:extLst>
              <a:ext uri="{FF2B5EF4-FFF2-40B4-BE49-F238E27FC236}">
                <a16:creationId xmlns:a16="http://schemas.microsoft.com/office/drawing/2014/main" id="{0F17B683-CF88-4F88-8557-53DB0F52592A}"/>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86904908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7DB4C4C-D5D1-414E-8FF6-D64AE4627964}"/>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330257956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a:extLst>
              <a:ext uri="{FF2B5EF4-FFF2-40B4-BE49-F238E27FC236}">
                <a16:creationId xmlns:a16="http://schemas.microsoft.com/office/drawing/2014/main" id="{8FE86008-680E-471D-98D5-BB37C2FB7FE2}"/>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411127447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a:extLst>
              <a:ext uri="{FF2B5EF4-FFF2-40B4-BE49-F238E27FC236}">
                <a16:creationId xmlns:a16="http://schemas.microsoft.com/office/drawing/2014/main" id="{24AF362F-D075-48DA-8892-DCE49A76AA05}"/>
              </a:ext>
            </a:extLst>
          </p:cNvPr>
          <p:cNvSpPr>
            <a:spLocks noGrp="1" noChangeArrowheads="1"/>
          </p:cNvSpPr>
          <p:nvPr>
            <p:ph type="ftr" sz="quarter" idx="10"/>
          </p:nvPr>
        </p:nvSpPr>
        <p:spPr>
          <a:ln/>
        </p:spPr>
        <p:txBody>
          <a:bodyPr/>
          <a:lstStyle>
            <a:lvl1pPr>
              <a:defRPr/>
            </a:lvl1pPr>
          </a:lstStyle>
          <a:p>
            <a:pPr>
              <a:defRPr/>
            </a:pPr>
            <a:r>
              <a:rPr lang="en-US" altLang="en-US" dirty="0"/>
              <a:t>Page  ‹#›</a:t>
            </a:r>
            <a:endParaRPr lang="de-DE" altLang="en-US"/>
          </a:p>
        </p:txBody>
      </p:sp>
    </p:spTree>
    <p:extLst>
      <p:ext uri="{BB962C8B-B14F-4D97-AF65-F5344CB8AC3E}">
        <p14:creationId xmlns:p14="http://schemas.microsoft.com/office/powerpoint/2010/main" val="153835194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16512-7E7F-9541-AD23-F4357CF92E70}"/>
              </a:ext>
            </a:extLst>
          </p:cNvPr>
          <p:cNvPicPr>
            <a:picLocks noChangeAspect="1"/>
          </p:cNvPicPr>
          <p:nvPr userDrawn="1"/>
        </p:nvPicPr>
        <p:blipFill>
          <a:blip r:embed="rId13"/>
          <a:stretch>
            <a:fillRect/>
          </a:stretch>
        </p:blipFill>
        <p:spPr>
          <a:xfrm>
            <a:off x="0" y="0"/>
            <a:ext cx="9144000" cy="914400"/>
          </a:xfrm>
          <a:prstGeom prst="rect">
            <a:avLst/>
          </a:prstGeom>
        </p:spPr>
      </p:pic>
      <p:sp>
        <p:nvSpPr>
          <p:cNvPr id="1026" name="Rectangle 5">
            <a:extLst>
              <a:ext uri="{FF2B5EF4-FFF2-40B4-BE49-F238E27FC236}">
                <a16:creationId xmlns:a16="http://schemas.microsoft.com/office/drawing/2014/main" id="{7660ABEA-243D-AD48-9D9D-4E7DD5098FA8}"/>
              </a:ext>
            </a:extLst>
          </p:cNvPr>
          <p:cNvSpPr>
            <a:spLocks noChangeArrowheads="1"/>
          </p:cNvSpPr>
          <p:nvPr/>
        </p:nvSpPr>
        <p:spPr bwMode="gray">
          <a:xfrm>
            <a:off x="2162175" y="6408738"/>
            <a:ext cx="4784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000" dirty="0"/>
          </a:p>
        </p:txBody>
      </p:sp>
      <p:sp>
        <p:nvSpPr>
          <p:cNvPr id="1027" name="Rectangle 7">
            <a:extLst>
              <a:ext uri="{FF2B5EF4-FFF2-40B4-BE49-F238E27FC236}">
                <a16:creationId xmlns:a16="http://schemas.microsoft.com/office/drawing/2014/main" id="{F097B251-8EC2-47C0-9DC2-A6E64A460926}"/>
              </a:ext>
            </a:extLst>
          </p:cNvPr>
          <p:cNvSpPr>
            <a:spLocks noGrp="1" noChangeArrowheads="1"/>
          </p:cNvSpPr>
          <p:nvPr>
            <p:ph type="title"/>
          </p:nvPr>
        </p:nvSpPr>
        <p:spPr bwMode="gray">
          <a:xfrm>
            <a:off x="314325" y="147638"/>
            <a:ext cx="55356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de-DE" altLang="en-US" dirty="0"/>
              <a:t>Klicken Sie, um das Titelformat zu bearbeiten</a:t>
            </a:r>
          </a:p>
        </p:txBody>
      </p:sp>
      <p:sp>
        <p:nvSpPr>
          <p:cNvPr id="11269" name="Rectangle 10">
            <a:extLst>
              <a:ext uri="{FF2B5EF4-FFF2-40B4-BE49-F238E27FC236}">
                <a16:creationId xmlns:a16="http://schemas.microsoft.com/office/drawing/2014/main" id="{60B7A24C-3C57-994F-8AB5-C446AD44F1FD}"/>
              </a:ext>
            </a:extLst>
          </p:cNvPr>
          <p:cNvSpPr>
            <a:spLocks noGrp="1" noChangeArrowheads="1"/>
          </p:cNvSpPr>
          <p:nvPr>
            <p:ph type="ftr" sz="quarter" idx="3"/>
          </p:nvPr>
        </p:nvSpPr>
        <p:spPr bwMode="gray">
          <a:xfrm>
            <a:off x="219075" y="6408738"/>
            <a:ext cx="1343025" cy="247650"/>
          </a:xfrm>
          <a:prstGeom prst="rect">
            <a:avLst/>
          </a:prstGeom>
          <a:noFill/>
          <a:ln>
            <a:noFill/>
          </a:ln>
          <a:extLst/>
        </p:spPr>
        <p:txBody>
          <a:bodyPr vert="horz" wrap="square" lIns="91440" tIns="45720" rIns="91440" bIns="45720" numCol="1" anchor="t" anchorCtr="0" compatLnSpc="1">
            <a:prstTxWarp prst="textNoShape">
              <a:avLst/>
            </a:prstTxWarp>
          </a:bodyPr>
          <a:lstStyle>
            <a:lvl1pPr eaLnBrk="1" hangingPunct="1">
              <a:defRPr sz="1000" dirty="0"/>
            </a:lvl1pPr>
          </a:lstStyle>
          <a:p>
            <a:pPr>
              <a:defRPr/>
            </a:pPr>
            <a:r>
              <a:rPr lang="en-US" altLang="en-US" dirty="0"/>
              <a:t>Page  ‹#›</a:t>
            </a:r>
            <a:endParaRPr lang="de-DE" altLang="en-US"/>
          </a:p>
        </p:txBody>
      </p:sp>
      <p:sp>
        <p:nvSpPr>
          <p:cNvPr id="1029" name="Rectangle 12">
            <a:extLst>
              <a:ext uri="{FF2B5EF4-FFF2-40B4-BE49-F238E27FC236}">
                <a16:creationId xmlns:a16="http://schemas.microsoft.com/office/drawing/2014/main" id="{4C120BDB-03D2-4135-8040-24DEB56378D2}"/>
              </a:ext>
            </a:extLst>
          </p:cNvPr>
          <p:cNvSpPr>
            <a:spLocks noGrp="1" noChangeArrowheads="1"/>
          </p:cNvSpPr>
          <p:nvPr>
            <p:ph type="body" idx="1"/>
          </p:nvPr>
        </p:nvSpPr>
        <p:spPr bwMode="gray">
          <a:xfrm>
            <a:off x="314325" y="1614488"/>
            <a:ext cx="85248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en-US"/>
              <a:t>Klicken Sie, um die Formate des Vorlagentextes zu bearbeiten</a:t>
            </a:r>
          </a:p>
          <a:p>
            <a:pPr lvl="1"/>
            <a:r>
              <a:rPr lang="de-DE" altLang="en-US"/>
              <a:t>Zweite Ebene</a:t>
            </a:r>
          </a:p>
          <a:p>
            <a:pPr lvl="2"/>
            <a:r>
              <a:rPr lang="de-DE" altLang="en-US"/>
              <a:t>Dritte Ebene</a:t>
            </a:r>
          </a:p>
          <a:p>
            <a:pPr lvl="3"/>
            <a:r>
              <a:rPr lang="de-DE" altLang="en-US"/>
              <a:t>Vierte Ebene</a:t>
            </a:r>
          </a:p>
        </p:txBody>
      </p:sp>
      <p:pic>
        <p:nvPicPr>
          <p:cNvPr id="1030" name="Picture 6" descr="Macintosh HD:private:var:folders:m8:5npkxclx7211cq415q2wkmw00000gn:T:TemporaryItems:ncssle-logo-fullname.jpg">
            <a:extLst>
              <a:ext uri="{FF2B5EF4-FFF2-40B4-BE49-F238E27FC236}">
                <a16:creationId xmlns:a16="http://schemas.microsoft.com/office/drawing/2014/main" id="{676D105B-FFC8-47E8-8988-9353B77CB73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288088" y="6189663"/>
            <a:ext cx="255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1" r:id="rId1"/>
    <p:sldLayoutId id="214748428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spd="med">
    <p:fade/>
  </p:transition>
  <p:hf hdr="0" ftr="0" dt="0"/>
  <p:txStyles>
    <p:titleStyle>
      <a:lvl1pPr algn="l" rtl="0" eaLnBrk="0" fontAlgn="base" hangingPunct="0">
        <a:lnSpc>
          <a:spcPct val="95000"/>
        </a:lnSpc>
        <a:spcBef>
          <a:spcPct val="0"/>
        </a:spcBef>
        <a:spcAft>
          <a:spcPct val="0"/>
        </a:spcAft>
        <a:defRPr sz="2400" b="1">
          <a:solidFill>
            <a:srgbClr val="FFFFFF"/>
          </a:solidFill>
          <a:latin typeface="+mj-lt"/>
          <a:ea typeface="+mj-ea"/>
          <a:cs typeface="ＭＳ Ｐゴシック" charset="-128"/>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5pPr>
      <a:lvl6pPr marL="4572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6pPr>
      <a:lvl7pPr marL="9144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7pPr>
      <a:lvl8pPr marL="13716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8pPr>
      <a:lvl9pPr marL="18288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9pPr>
    </p:titleStyle>
    <p:body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ＭＳ Ｐゴシック" charset="-128"/>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mn-ea"/>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ea typeface="+mn-ea"/>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7EC77149-9F42-F243-8FC6-0EDF2151103A}"/>
              </a:ext>
            </a:extLst>
          </p:cNvPr>
          <p:cNvSpPr>
            <a:spLocks noChangeArrowheads="1"/>
          </p:cNvSpPr>
          <p:nvPr/>
        </p:nvSpPr>
        <p:spPr bwMode="gray">
          <a:xfrm>
            <a:off x="2162175" y="6408738"/>
            <a:ext cx="4784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000" dirty="0">
              <a:solidFill>
                <a:srgbClr val="000000"/>
              </a:solidFill>
            </a:endParaRPr>
          </a:p>
        </p:txBody>
      </p:sp>
      <p:sp>
        <p:nvSpPr>
          <p:cNvPr id="2051" name="Rectangle 7">
            <a:extLst>
              <a:ext uri="{FF2B5EF4-FFF2-40B4-BE49-F238E27FC236}">
                <a16:creationId xmlns:a16="http://schemas.microsoft.com/office/drawing/2014/main" id="{F4B84923-E684-41CB-AE26-7837627D9E7E}"/>
              </a:ext>
            </a:extLst>
          </p:cNvPr>
          <p:cNvSpPr>
            <a:spLocks noGrp="1" noChangeArrowheads="1"/>
          </p:cNvSpPr>
          <p:nvPr>
            <p:ph type="title"/>
          </p:nvPr>
        </p:nvSpPr>
        <p:spPr bwMode="gray">
          <a:xfrm>
            <a:off x="314325" y="147638"/>
            <a:ext cx="55356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de-DE" altLang="en-US"/>
              <a:t>Klicken Sie, um das Titelformat zu bearbeiten</a:t>
            </a:r>
          </a:p>
        </p:txBody>
      </p:sp>
      <p:sp>
        <p:nvSpPr>
          <p:cNvPr id="11269" name="Rectangle 10">
            <a:extLst>
              <a:ext uri="{FF2B5EF4-FFF2-40B4-BE49-F238E27FC236}">
                <a16:creationId xmlns:a16="http://schemas.microsoft.com/office/drawing/2014/main" id="{EE709060-2E4D-E141-9099-E4EEBCC32B84}"/>
              </a:ext>
            </a:extLst>
          </p:cNvPr>
          <p:cNvSpPr>
            <a:spLocks noGrp="1" noChangeArrowheads="1"/>
          </p:cNvSpPr>
          <p:nvPr>
            <p:ph type="ftr" sz="quarter" idx="3"/>
          </p:nvPr>
        </p:nvSpPr>
        <p:spPr bwMode="gray">
          <a:xfrm>
            <a:off x="219075" y="6408738"/>
            <a:ext cx="1343025" cy="247650"/>
          </a:xfrm>
          <a:prstGeom prst="rect">
            <a:avLst/>
          </a:prstGeom>
          <a:noFill/>
          <a:ln>
            <a:noFill/>
          </a:ln>
          <a:extLst/>
        </p:spPr>
        <p:txBody>
          <a:bodyPr vert="horz" wrap="square" lIns="91440" tIns="45720" rIns="91440" bIns="45720" numCol="1" anchor="t" anchorCtr="0" compatLnSpc="1">
            <a:prstTxWarp prst="textNoShape">
              <a:avLst/>
            </a:prstTxWarp>
          </a:bodyPr>
          <a:lstStyle>
            <a:lvl1pPr eaLnBrk="1" hangingPunct="1">
              <a:defRPr sz="1000" dirty="0">
                <a:solidFill>
                  <a:srgbClr val="000000"/>
                </a:solidFill>
              </a:defRPr>
            </a:lvl1pPr>
          </a:lstStyle>
          <a:p>
            <a:pPr>
              <a:defRPr/>
            </a:pPr>
            <a:r>
              <a:rPr lang="en-US" altLang="en-US" dirty="0"/>
              <a:t>Page  ‹#›</a:t>
            </a:r>
            <a:endParaRPr lang="de-DE" altLang="en-US"/>
          </a:p>
        </p:txBody>
      </p:sp>
      <p:sp>
        <p:nvSpPr>
          <p:cNvPr id="2053" name="Rectangle 12">
            <a:extLst>
              <a:ext uri="{FF2B5EF4-FFF2-40B4-BE49-F238E27FC236}">
                <a16:creationId xmlns:a16="http://schemas.microsoft.com/office/drawing/2014/main" id="{DB4FEE09-65EE-4927-A8D3-24FA3DE0993C}"/>
              </a:ext>
            </a:extLst>
          </p:cNvPr>
          <p:cNvSpPr>
            <a:spLocks noGrp="1" noChangeArrowheads="1"/>
          </p:cNvSpPr>
          <p:nvPr>
            <p:ph type="body" idx="1"/>
          </p:nvPr>
        </p:nvSpPr>
        <p:spPr bwMode="gray">
          <a:xfrm>
            <a:off x="314325" y="1614488"/>
            <a:ext cx="85248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en-US"/>
              <a:t>Klicken Sie, um die Formate des Vorlagentextes zu bearbeiten</a:t>
            </a:r>
          </a:p>
          <a:p>
            <a:pPr lvl="1"/>
            <a:r>
              <a:rPr lang="de-DE" altLang="en-US"/>
              <a:t>Zweite Ebene</a:t>
            </a:r>
          </a:p>
          <a:p>
            <a:pPr lvl="2"/>
            <a:r>
              <a:rPr lang="de-DE" altLang="en-US"/>
              <a:t>Dritte Ebene</a:t>
            </a:r>
          </a:p>
          <a:p>
            <a:pPr lvl="3"/>
            <a:r>
              <a:rPr lang="de-DE" altLang="en-US"/>
              <a:t>Vierte Ebene</a:t>
            </a:r>
          </a:p>
        </p:txBody>
      </p:sp>
      <p:pic>
        <p:nvPicPr>
          <p:cNvPr id="2054" name="Picture 6" descr="Macintosh HD:private:var:folders:m8:5npkxclx7211cq415q2wkmw00000gn:T:TemporaryItems:ncssle-logo-fullname.jpg">
            <a:extLst>
              <a:ext uri="{FF2B5EF4-FFF2-40B4-BE49-F238E27FC236}">
                <a16:creationId xmlns:a16="http://schemas.microsoft.com/office/drawing/2014/main" id="{42A826A5-C10A-4CD4-B17A-A82E8C233B0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165850" y="6251575"/>
            <a:ext cx="26733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3" r:id="rId1"/>
    <p:sldLayoutId id="2147484284"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ransition spd="med">
    <p:fade/>
  </p:transition>
  <p:hf hdr="0" ftr="0" dt="0"/>
  <p:txStyles>
    <p:titleStyle>
      <a:lvl1pPr algn="l" rtl="0" eaLnBrk="0" fontAlgn="base" hangingPunct="0">
        <a:lnSpc>
          <a:spcPct val="95000"/>
        </a:lnSpc>
        <a:spcBef>
          <a:spcPct val="0"/>
        </a:spcBef>
        <a:spcAft>
          <a:spcPct val="0"/>
        </a:spcAft>
        <a:defRPr sz="2400" b="1">
          <a:solidFill>
            <a:srgbClr val="FFFFFF"/>
          </a:solidFill>
          <a:latin typeface="+mj-lt"/>
          <a:ea typeface="+mj-ea"/>
          <a:cs typeface="ＭＳ Ｐゴシック" charset="-128"/>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5pPr>
      <a:lvl6pPr marL="4572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6pPr>
      <a:lvl7pPr marL="9144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7pPr>
      <a:lvl8pPr marL="13716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8pPr>
      <a:lvl9pPr marL="18288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9pPr>
    </p:titleStyle>
    <p:body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ＭＳ Ｐゴシック" charset="-128"/>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mn-ea"/>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ea typeface="+mn-ea"/>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FFD7DBF-786B-4A29-B229-BDE16F0C3DBF}"/>
              </a:ext>
            </a:extLst>
          </p:cNvPr>
          <p:cNvSpPr>
            <a:spLocks noGrp="1" noChangeArrowheads="1"/>
          </p:cNvSpPr>
          <p:nvPr>
            <p:ph type="ctrTitle"/>
          </p:nvPr>
        </p:nvSpPr>
        <p:spPr>
          <a:xfrm>
            <a:off x="1704256" y="2388108"/>
            <a:ext cx="7249243" cy="1746504"/>
          </a:xfrm>
        </p:spPr>
        <p:txBody>
          <a:bodyPr/>
          <a:lstStyle/>
          <a:p>
            <a:r>
              <a:rPr lang="en-US" sz="1800" dirty="0"/>
              <a:t>MODULE</a:t>
            </a:r>
            <a:r>
              <a:rPr lang="en-US" dirty="0"/>
              <a:t> 2 </a:t>
            </a:r>
            <a:br>
              <a:rPr lang="en-US" dirty="0"/>
            </a:br>
            <a:r>
              <a:rPr lang="en-US" altLang="en-US" sz="3000" dirty="0"/>
              <a:t>Creating a </a:t>
            </a:r>
            <a:br>
              <a:rPr lang="en-US" altLang="en-US" sz="3000" dirty="0"/>
            </a:br>
            <a:r>
              <a:rPr lang="en-US" altLang="en-US" sz="3000" dirty="0"/>
              <a:t>Supportive Classroom Climate</a:t>
            </a:r>
          </a:p>
        </p:txBody>
      </p:sp>
      <p:sp>
        <p:nvSpPr>
          <p:cNvPr id="2" name="Subtitle 1">
            <a:extLst>
              <a:ext uri="{FF2B5EF4-FFF2-40B4-BE49-F238E27FC236}">
                <a16:creationId xmlns:a16="http://schemas.microsoft.com/office/drawing/2014/main" id="{CFBB6545-B9DB-9E45-8526-5626E12BBFE4}"/>
              </a:ext>
            </a:extLst>
          </p:cNvPr>
          <p:cNvSpPr>
            <a:spLocks noGrp="1"/>
          </p:cNvSpPr>
          <p:nvPr>
            <p:ph type="subTitle" idx="1"/>
          </p:nvPr>
        </p:nvSpPr>
        <p:spPr>
          <a:xfrm>
            <a:off x="1704259" y="4134612"/>
            <a:ext cx="6217920" cy="475488"/>
          </a:xfrm>
        </p:spPr>
        <p:txBody>
          <a:bodyPr/>
          <a:lstStyle/>
          <a:p>
            <a:r>
              <a:rPr lang="en-US" dirty="0">
                <a:latin typeface="Arial Narrow" panose="020B0604020202020204" pitchFamily="34" charset="0"/>
                <a:cs typeface="Arial Narrow" panose="020B0604020202020204" pitchFamily="34" charset="0"/>
              </a:rPr>
              <a:t>Second Edition</a:t>
            </a:r>
          </a:p>
          <a:p>
            <a:endParaRPr lang="en-US" dirty="0"/>
          </a:p>
        </p:txBody>
      </p:sp>
      <p:sp>
        <p:nvSpPr>
          <p:cNvPr id="5" name="TextBox 1">
            <a:extLst>
              <a:ext uri="{FF2B5EF4-FFF2-40B4-BE49-F238E27FC236}">
                <a16:creationId xmlns:a16="http://schemas.microsoft.com/office/drawing/2014/main" id="{AA629363-D493-594A-9D7C-5649343F44DC}"/>
              </a:ext>
            </a:extLst>
          </p:cNvPr>
          <p:cNvSpPr txBox="1">
            <a:spLocks noChangeArrowheads="1"/>
          </p:cNvSpPr>
          <p:nvPr/>
        </p:nvSpPr>
        <p:spPr bwMode="auto">
          <a:xfrm>
            <a:off x="8420893" y="6611937"/>
            <a:ext cx="72310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de-DE" sz="1000" dirty="0"/>
              <a:t>Page </a:t>
            </a:r>
            <a:r>
              <a:rPr lang="de-DE" sz="1000" dirty="0">
                <a:sym typeface="Wingdings" charset="0"/>
              </a:rPr>
              <a:t></a:t>
            </a:r>
            <a:r>
              <a:rPr lang="de-DE" sz="1000" dirty="0"/>
              <a:t> </a:t>
            </a:r>
            <a:fld id="{8FCCC911-25C9-B540-8E39-C37EA6C01884}" type="slidenum">
              <a:rPr lang="de-DE" sz="1000"/>
              <a:pPr eaLnBrk="1" hangingPunct="1"/>
              <a:t>1</a:t>
            </a:fld>
            <a:endParaRPr lang="de-DE" sz="1000"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6D752FC-8136-45DE-962C-A0916301EBF9}"/>
              </a:ext>
            </a:extLst>
          </p:cNvPr>
          <p:cNvSpPr>
            <a:spLocks noGrp="1" noChangeArrowheads="1"/>
          </p:cNvSpPr>
          <p:nvPr>
            <p:ph type="title"/>
          </p:nvPr>
        </p:nvSpPr>
        <p:spPr/>
        <p:txBody>
          <a:bodyPr/>
          <a:lstStyle/>
          <a:p>
            <a:r>
              <a:rPr lang="en-US" altLang="en-US" sz="2800" dirty="0"/>
              <a:t>Willingness to Intervene</a:t>
            </a:r>
          </a:p>
        </p:txBody>
      </p:sp>
      <p:sp>
        <p:nvSpPr>
          <p:cNvPr id="29699" name="Subtitle 2">
            <a:extLst>
              <a:ext uri="{FF2B5EF4-FFF2-40B4-BE49-F238E27FC236}">
                <a16:creationId xmlns:a16="http://schemas.microsoft.com/office/drawing/2014/main" id="{60D31B7C-9CA0-B944-9C08-A09D2AD6051E}"/>
              </a:ext>
            </a:extLst>
          </p:cNvPr>
          <p:cNvSpPr>
            <a:spLocks noGrp="1"/>
          </p:cNvSpPr>
          <p:nvPr>
            <p:ph idx="1"/>
          </p:nvPr>
        </p:nvSpPr>
        <p:spPr/>
        <p:txBody>
          <a:bodyPr/>
          <a:lstStyle/>
          <a:p>
            <a:pPr marL="0" indent="0">
              <a:lnSpc>
                <a:spcPct val="90000"/>
              </a:lnSpc>
              <a:buFont typeface="Wingdings" charset="0"/>
              <a:buNone/>
              <a:defRPr/>
            </a:pPr>
            <a:r>
              <a:rPr lang="en-US" sz="2400" b="0" dirty="0">
                <a:cs typeface="ＭＳ Ｐゴシック" charset="0"/>
              </a:rPr>
              <a:t>When teachers and staff feel valued, they are more likely to become involved and intervene in a bullying situation.</a:t>
            </a:r>
          </a:p>
          <a:p>
            <a:pPr marL="0" indent="0">
              <a:lnSpc>
                <a:spcPct val="90000"/>
              </a:lnSpc>
              <a:buFont typeface="Wingdings" charset="0"/>
              <a:buNone/>
              <a:defRPr/>
            </a:pPr>
            <a:r>
              <a:rPr lang="en-US" sz="2400" b="0" dirty="0">
                <a:cs typeface="ＭＳ Ｐゴシック" charset="0"/>
              </a:rPr>
              <a:t>When teachers and paraeducators report high levels of connectedness, they report greater comfort levels intervening in a bullying situation.</a:t>
            </a:r>
          </a:p>
          <a:p>
            <a:pPr marL="0" indent="0">
              <a:lnSpc>
                <a:spcPct val="90000"/>
              </a:lnSpc>
              <a:buFont typeface="Wingdings" charset="0"/>
              <a:buNone/>
              <a:defRPr/>
            </a:pPr>
            <a:r>
              <a:rPr lang="en-US" sz="2400" b="0" spc="-30" dirty="0">
                <a:cs typeface="ＭＳ Ｐゴシック" charset="0"/>
              </a:rPr>
              <a:t>Feelings of comfort in being willing to intervene are correlated to:</a:t>
            </a:r>
          </a:p>
          <a:p>
            <a:pPr marL="341313" indent="-341313">
              <a:lnSpc>
                <a:spcPct val="90000"/>
              </a:lnSpc>
              <a:buFont typeface="Wingdings" charset="0"/>
              <a:buChar char="§"/>
              <a:defRPr/>
            </a:pPr>
            <a:r>
              <a:rPr lang="en-US" sz="2400" b="0" dirty="0">
                <a:cs typeface="ＭＳ Ｐゴシック" charset="0"/>
              </a:rPr>
              <a:t>Knowing effective intervention strategies</a:t>
            </a:r>
          </a:p>
          <a:p>
            <a:pPr marL="341313" indent="-341313">
              <a:lnSpc>
                <a:spcPct val="90000"/>
              </a:lnSpc>
              <a:buFont typeface="Wingdings" charset="0"/>
              <a:buChar char="§"/>
              <a:defRPr/>
            </a:pPr>
            <a:r>
              <a:rPr lang="en-US" sz="2400" b="0" dirty="0">
                <a:cs typeface="ＭＳ Ｐゴシック" charset="0"/>
              </a:rPr>
              <a:t>Perception that others in the school are also likely to intervene</a:t>
            </a:r>
          </a:p>
          <a:p>
            <a:pPr marL="0" indent="0">
              <a:lnSpc>
                <a:spcPct val="90000"/>
              </a:lnSpc>
              <a:buFont typeface="Wingdings" charset="0"/>
              <a:buNone/>
              <a:defRPr/>
            </a:pPr>
            <a:endParaRPr lang="en-US" dirty="0">
              <a:cs typeface="ＭＳ Ｐゴシック" charset="0"/>
            </a:endParaRPr>
          </a:p>
        </p:txBody>
      </p:sp>
      <p:sp>
        <p:nvSpPr>
          <p:cNvPr id="24580" name="Rectangle 1">
            <a:extLst>
              <a:ext uri="{FF2B5EF4-FFF2-40B4-BE49-F238E27FC236}">
                <a16:creationId xmlns:a16="http://schemas.microsoft.com/office/drawing/2014/main" id="{3A3DAA9E-FE9A-426C-B093-23DB5129228C}"/>
              </a:ext>
            </a:extLst>
          </p:cNvPr>
          <p:cNvSpPr>
            <a:spLocks noChangeArrowheads="1"/>
          </p:cNvSpPr>
          <p:nvPr/>
        </p:nvSpPr>
        <p:spPr bwMode="auto">
          <a:xfrm>
            <a:off x="314325" y="6389688"/>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B1A11DAC-E26F-4C2C-A3BC-AE382D26F5F7}" type="slidenum">
              <a:rPr lang="de-DE" altLang="en-US" sz="1000" b="0"/>
              <a:pPr eaLnBrk="1" hangingPunct="1">
                <a:spcBef>
                  <a:spcPct val="0"/>
                </a:spcBef>
                <a:buClrTx/>
                <a:buFontTx/>
                <a:buNone/>
              </a:pPr>
              <a:t>10</a:t>
            </a:fld>
            <a:endParaRPr lang="de-DE" altLang="en-US" sz="1000" b="0"/>
          </a:p>
        </p:txBody>
      </p:sp>
      <p:sp>
        <p:nvSpPr>
          <p:cNvPr id="24581" name="TextBox 4">
            <a:extLst>
              <a:ext uri="{FF2B5EF4-FFF2-40B4-BE49-F238E27FC236}">
                <a16:creationId xmlns:a16="http://schemas.microsoft.com/office/drawing/2014/main" id="{2846552D-A7D5-42D5-AD3D-3348E46F7BE4}"/>
              </a:ext>
            </a:extLst>
          </p:cNvPr>
          <p:cNvSpPr txBox="1">
            <a:spLocks noChangeArrowheads="1"/>
          </p:cNvSpPr>
          <p:nvPr/>
        </p:nvSpPr>
        <p:spPr bwMode="auto">
          <a:xfrm>
            <a:off x="1185863" y="6389688"/>
            <a:ext cx="1674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3</a:t>
            </a:r>
            <a:r>
              <a:rPr lang="en-US" altLang="en-US" sz="1000" b="0" dirty="0">
                <a:cs typeface="Arial" panose="020B0604020202020204" pitchFamily="34" charset="0"/>
              </a:rPr>
              <a:t> </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75D3428-38C4-4AC6-84D0-FFB2BA0509C8}"/>
              </a:ext>
            </a:extLst>
          </p:cNvPr>
          <p:cNvSpPr>
            <a:spLocks noGrp="1" noChangeArrowheads="1"/>
          </p:cNvSpPr>
          <p:nvPr>
            <p:ph type="title"/>
          </p:nvPr>
        </p:nvSpPr>
        <p:spPr/>
        <p:txBody>
          <a:bodyPr/>
          <a:lstStyle/>
          <a:p>
            <a:r>
              <a:rPr lang="en-US" altLang="en-US" sz="2800" dirty="0"/>
              <a:t>A Relationship Issue</a:t>
            </a:r>
          </a:p>
        </p:txBody>
      </p:sp>
      <p:sp>
        <p:nvSpPr>
          <p:cNvPr id="26627" name="Subtitle 2">
            <a:extLst>
              <a:ext uri="{FF2B5EF4-FFF2-40B4-BE49-F238E27FC236}">
                <a16:creationId xmlns:a16="http://schemas.microsoft.com/office/drawing/2014/main" id="{DD7CE62E-4292-4210-B303-DA0F3AE5199B}"/>
              </a:ext>
            </a:extLst>
          </p:cNvPr>
          <p:cNvSpPr>
            <a:spLocks noGrp="1" noChangeArrowheads="1"/>
          </p:cNvSpPr>
          <p:nvPr>
            <p:ph idx="1"/>
          </p:nvPr>
        </p:nvSpPr>
        <p:spPr/>
        <p:txBody>
          <a:bodyPr/>
          <a:lstStyle/>
          <a:p>
            <a:pPr marL="0" indent="0" algn="ctr">
              <a:buFont typeface="Wingdings" panose="05000000000000000000" pitchFamily="2" charset="2"/>
              <a:buNone/>
            </a:pPr>
            <a:r>
              <a:rPr lang="en-US" altLang="en-US" sz="4400" dirty="0"/>
              <a:t>Bullying is a relationship problem that requires a relationship solution.</a:t>
            </a:r>
          </a:p>
          <a:p>
            <a:pPr marL="0" indent="0"/>
            <a:endParaRPr lang="en-US" altLang="en-US" sz="1800" dirty="0"/>
          </a:p>
          <a:p>
            <a:pPr marL="0" indent="0"/>
            <a:endParaRPr lang="en-US" altLang="en-US" sz="1800" dirty="0"/>
          </a:p>
          <a:p>
            <a:pPr marL="0" indent="0"/>
            <a:endParaRPr lang="en-US" altLang="en-US" dirty="0"/>
          </a:p>
        </p:txBody>
      </p:sp>
      <p:sp>
        <p:nvSpPr>
          <p:cNvPr id="26628" name="Rectangle 1">
            <a:extLst>
              <a:ext uri="{FF2B5EF4-FFF2-40B4-BE49-F238E27FC236}">
                <a16:creationId xmlns:a16="http://schemas.microsoft.com/office/drawing/2014/main" id="{41E48DBA-0204-4F07-B3D6-23723284643A}"/>
              </a:ext>
            </a:extLst>
          </p:cNvPr>
          <p:cNvSpPr>
            <a:spLocks noChangeArrowheads="1"/>
          </p:cNvSpPr>
          <p:nvPr/>
        </p:nvSpPr>
        <p:spPr bwMode="auto">
          <a:xfrm>
            <a:off x="314325" y="6316663"/>
            <a:ext cx="757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E03732A0-E1A2-4D57-85DD-0E2D112550BA}" type="slidenum">
              <a:rPr lang="de-DE" altLang="en-US" sz="1000" b="0"/>
              <a:pPr eaLnBrk="1" hangingPunct="1">
                <a:spcBef>
                  <a:spcPct val="0"/>
                </a:spcBef>
                <a:buClrTx/>
                <a:buFontTx/>
                <a:buNone/>
              </a:pPr>
              <a:t>11</a:t>
            </a:fld>
            <a:endParaRPr lang="de-DE" altLang="en-US" sz="1000" b="0"/>
          </a:p>
        </p:txBody>
      </p:sp>
      <p:sp>
        <p:nvSpPr>
          <p:cNvPr id="26629" name="TextBox 4">
            <a:extLst>
              <a:ext uri="{FF2B5EF4-FFF2-40B4-BE49-F238E27FC236}">
                <a16:creationId xmlns:a16="http://schemas.microsoft.com/office/drawing/2014/main" id="{6EF98075-70AF-4CB5-AD54-E0A12BA14AAC}"/>
              </a:ext>
            </a:extLst>
          </p:cNvPr>
          <p:cNvSpPr txBox="1">
            <a:spLocks noChangeArrowheads="1"/>
          </p:cNvSpPr>
          <p:nvPr/>
        </p:nvSpPr>
        <p:spPr bwMode="auto">
          <a:xfrm>
            <a:off x="1071563" y="6316663"/>
            <a:ext cx="1674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6</a:t>
            </a:r>
            <a:r>
              <a:rPr lang="en-US" altLang="en-US" sz="1000" b="0" dirty="0">
                <a:cs typeface="Arial" panose="020B0604020202020204" pitchFamily="34" charset="0"/>
              </a:rPr>
              <a:t> </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7FF80F6D-5419-46F2-82F8-C06B2D303E47}"/>
              </a:ext>
            </a:extLst>
          </p:cNvPr>
          <p:cNvSpPr>
            <a:spLocks noGrp="1" noChangeArrowheads="1"/>
          </p:cNvSpPr>
          <p:nvPr>
            <p:ph type="title"/>
          </p:nvPr>
        </p:nvSpPr>
        <p:spPr/>
        <p:txBody>
          <a:bodyPr/>
          <a:lstStyle/>
          <a:p>
            <a:r>
              <a:rPr lang="en-US" altLang="en-US" sz="2800" dirty="0"/>
              <a:t>Who Was There for You?</a:t>
            </a:r>
          </a:p>
        </p:txBody>
      </p:sp>
      <p:sp>
        <p:nvSpPr>
          <p:cNvPr id="28678" name="Rectangle 1">
            <a:extLst>
              <a:ext uri="{FF2B5EF4-FFF2-40B4-BE49-F238E27FC236}">
                <a16:creationId xmlns:a16="http://schemas.microsoft.com/office/drawing/2014/main" id="{77C7A1FB-4618-4D19-8CBE-9DD1BEDCAB6A}"/>
              </a:ext>
            </a:extLst>
          </p:cNvPr>
          <p:cNvSpPr>
            <a:spLocks noChangeArrowheads="1"/>
          </p:cNvSpPr>
          <p:nvPr/>
        </p:nvSpPr>
        <p:spPr bwMode="auto">
          <a:xfrm>
            <a:off x="314325" y="6351588"/>
            <a:ext cx="747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AAA7BB24-0217-4C0E-AC09-4A105798CABE}" type="slidenum">
              <a:rPr lang="de-DE" altLang="en-US" sz="1000" b="0"/>
              <a:pPr eaLnBrk="1" hangingPunct="1">
                <a:spcBef>
                  <a:spcPct val="0"/>
                </a:spcBef>
                <a:buClrTx/>
                <a:buFontTx/>
                <a:buNone/>
              </a:pPr>
              <a:t>12</a:t>
            </a:fld>
            <a:endParaRPr lang="de-DE" altLang="en-US" sz="1000" b="0"/>
          </a:p>
        </p:txBody>
      </p:sp>
      <p:grpSp>
        <p:nvGrpSpPr>
          <p:cNvPr id="2" name="Group 1">
            <a:extLst>
              <a:ext uri="{FF2B5EF4-FFF2-40B4-BE49-F238E27FC236}">
                <a16:creationId xmlns:a16="http://schemas.microsoft.com/office/drawing/2014/main" id="{874D2572-2320-415E-A701-5655529CBAB7}"/>
              </a:ext>
            </a:extLst>
          </p:cNvPr>
          <p:cNvGrpSpPr/>
          <p:nvPr/>
        </p:nvGrpSpPr>
        <p:grpSpPr>
          <a:xfrm>
            <a:off x="1396206" y="1043870"/>
            <a:ext cx="6508750" cy="5011561"/>
            <a:chOff x="1025525" y="803563"/>
            <a:chExt cx="6829520" cy="5258545"/>
          </a:xfrm>
        </p:grpSpPr>
        <p:pic>
          <p:nvPicPr>
            <p:cNvPr id="28675" name="Picture 3">
              <a:extLst>
                <a:ext uri="{FF2B5EF4-FFF2-40B4-BE49-F238E27FC236}">
                  <a16:creationId xmlns:a16="http://schemas.microsoft.com/office/drawing/2014/main" id="{6538C1E8-2900-4D37-AD93-CD7B76FA2138}"/>
                </a:ext>
              </a:extLst>
            </p:cNvPr>
            <p:cNvPicPr>
              <a:picLocks noChangeAspect="1"/>
            </p:cNvPicPr>
            <p:nvPr/>
          </p:nvPicPr>
          <p:blipFill rotWithShape="1">
            <a:blip r:embed="rId2">
              <a:extLst>
                <a:ext uri="{28A0092B-C50C-407E-A947-70E740481C1C}">
                  <a14:useLocalDpi xmlns:a14="http://schemas.microsoft.com/office/drawing/2010/main" val="0"/>
                </a:ext>
              </a:extLst>
            </a:blip>
            <a:srcRect r="8437" b="8910"/>
            <a:stretch/>
          </p:blipFill>
          <p:spPr bwMode="auto">
            <a:xfrm>
              <a:off x="1025525" y="803563"/>
              <a:ext cx="3531516" cy="235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a:extLst>
                <a:ext uri="{FF2B5EF4-FFF2-40B4-BE49-F238E27FC236}">
                  <a16:creationId xmlns:a16="http://schemas.microsoft.com/office/drawing/2014/main" id="{777A93CA-4EBD-465B-A511-4034ABEEB3C4}"/>
                </a:ext>
              </a:extLst>
            </p:cNvPr>
            <p:cNvPicPr>
              <a:picLocks noChangeAspect="1"/>
            </p:cNvPicPr>
            <p:nvPr/>
          </p:nvPicPr>
          <p:blipFill rotWithShape="1">
            <a:blip r:embed="rId3">
              <a:extLst>
                <a:ext uri="{28A0092B-C50C-407E-A947-70E740481C1C}">
                  <a14:useLocalDpi xmlns:a14="http://schemas.microsoft.com/office/drawing/2010/main" val="0"/>
                </a:ext>
              </a:extLst>
            </a:blip>
            <a:srcRect t="2591" b="6475"/>
            <a:stretch/>
          </p:blipFill>
          <p:spPr bwMode="auto">
            <a:xfrm>
              <a:off x="4560983" y="803563"/>
              <a:ext cx="3294062" cy="23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4FE5DDAF-AA56-40AD-839D-D0267A232285}"/>
                </a:ext>
              </a:extLst>
            </p:cNvPr>
            <p:cNvPicPr>
              <a:picLocks noChangeAspect="1"/>
            </p:cNvPicPr>
            <p:nvPr/>
          </p:nvPicPr>
          <p:blipFill rotWithShape="1">
            <a:blip r:embed="rId4">
              <a:extLst>
                <a:ext uri="{28A0092B-C50C-407E-A947-70E740481C1C}">
                  <a14:useLocalDpi xmlns:a14="http://schemas.microsoft.com/office/drawing/2010/main" val="0"/>
                </a:ext>
              </a:extLst>
            </a:blip>
            <a:srcRect b="34107"/>
            <a:stretch/>
          </p:blipFill>
          <p:spPr bwMode="auto">
            <a:xfrm>
              <a:off x="2372519" y="3163525"/>
              <a:ext cx="4398962" cy="289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9B4DA13D-AAB2-4BF7-A9F8-1D62C3EBC190}"/>
              </a:ext>
            </a:extLst>
          </p:cNvPr>
          <p:cNvSpPr>
            <a:spLocks noGrp="1" noChangeArrowheads="1"/>
          </p:cNvSpPr>
          <p:nvPr>
            <p:ph type="title"/>
          </p:nvPr>
        </p:nvSpPr>
        <p:spPr>
          <a:xfrm>
            <a:off x="314325" y="147638"/>
            <a:ext cx="8524875" cy="600075"/>
          </a:xfrm>
        </p:spPr>
        <p:txBody>
          <a:bodyPr/>
          <a:lstStyle/>
          <a:p>
            <a:r>
              <a:rPr lang="en-US" altLang="en-US" sz="2700" spc="-30" dirty="0">
                <a:solidFill>
                  <a:schemeClr val="bg1"/>
                </a:solidFill>
              </a:rPr>
              <a:t>The Important Things That Teachers Do</a:t>
            </a:r>
          </a:p>
        </p:txBody>
      </p:sp>
      <p:sp>
        <p:nvSpPr>
          <p:cNvPr id="29699" name="Subtitle 2">
            <a:extLst>
              <a:ext uri="{FF2B5EF4-FFF2-40B4-BE49-F238E27FC236}">
                <a16:creationId xmlns:a16="http://schemas.microsoft.com/office/drawing/2014/main" id="{E19CD695-90CF-4A2D-8200-E22D4E49E534}"/>
              </a:ext>
            </a:extLst>
          </p:cNvPr>
          <p:cNvSpPr>
            <a:spLocks noGrp="1" noChangeArrowheads="1"/>
          </p:cNvSpPr>
          <p:nvPr>
            <p:ph idx="1"/>
          </p:nvPr>
        </p:nvSpPr>
        <p:spPr>
          <a:xfrm>
            <a:off x="1109663" y="1061962"/>
            <a:ext cx="8524875" cy="4391025"/>
          </a:xfrm>
        </p:spPr>
        <p:txBody>
          <a:bodyPr/>
          <a:lstStyle/>
          <a:p>
            <a:pPr marL="396875" indent="-396875"/>
            <a:r>
              <a:rPr lang="en-US" altLang="en-US" sz="3200" b="0" dirty="0"/>
              <a:t>Be available.</a:t>
            </a:r>
          </a:p>
          <a:p>
            <a:pPr marL="396875" indent="-396875"/>
            <a:r>
              <a:rPr lang="en-US" altLang="en-US" sz="3200" b="0" dirty="0"/>
              <a:t>Listen to me.</a:t>
            </a:r>
          </a:p>
          <a:p>
            <a:pPr marL="396875" indent="-396875"/>
            <a:r>
              <a:rPr lang="en-US" altLang="en-US" sz="3200" b="0" dirty="0"/>
              <a:t>Be positive.</a:t>
            </a:r>
          </a:p>
          <a:p>
            <a:pPr marL="396875" indent="-396875"/>
            <a:r>
              <a:rPr lang="en-US" altLang="en-US" sz="3200" b="0" dirty="0"/>
              <a:t>Have fun.</a:t>
            </a:r>
          </a:p>
          <a:p>
            <a:pPr marL="396875" indent="-396875"/>
            <a:r>
              <a:rPr lang="en-US" altLang="en-US" sz="3200" b="0" dirty="0"/>
              <a:t>Be real.</a:t>
            </a:r>
          </a:p>
          <a:p>
            <a:pPr marL="449263" indent="-449263">
              <a:buFont typeface="Wingdings" panose="05000000000000000000" pitchFamily="2" charset="2"/>
              <a:buNone/>
            </a:pPr>
            <a:endParaRPr lang="en-US" altLang="en-US" sz="2800" dirty="0"/>
          </a:p>
        </p:txBody>
      </p:sp>
      <p:pic>
        <p:nvPicPr>
          <p:cNvPr id="29700" name="Picture 3">
            <a:extLst>
              <a:ext uri="{FF2B5EF4-FFF2-40B4-BE49-F238E27FC236}">
                <a16:creationId xmlns:a16="http://schemas.microsoft.com/office/drawing/2014/main" id="{BD4483EB-C66A-45A2-A168-BCB5E3C35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3203" y="1074662"/>
            <a:ext cx="3157537"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
            <a:extLst>
              <a:ext uri="{FF2B5EF4-FFF2-40B4-BE49-F238E27FC236}">
                <a16:creationId xmlns:a16="http://schemas.microsoft.com/office/drawing/2014/main" id="{4CEBB2CB-E9A3-4902-9694-E0F8D9236A28}"/>
              </a:ext>
            </a:extLst>
          </p:cNvPr>
          <p:cNvSpPr>
            <a:spLocks noChangeArrowheads="1"/>
          </p:cNvSpPr>
          <p:nvPr/>
        </p:nvSpPr>
        <p:spPr bwMode="auto">
          <a:xfrm>
            <a:off x="314325" y="6346825"/>
            <a:ext cx="7572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CA58EB45-EF53-4BB5-91D5-E5FD2121A035}" type="slidenum">
              <a:rPr lang="de-DE" altLang="en-US" sz="1000" b="0"/>
              <a:pPr eaLnBrk="1" hangingPunct="1">
                <a:spcBef>
                  <a:spcPct val="0"/>
                </a:spcBef>
                <a:buClrTx/>
                <a:buFontTx/>
                <a:buNone/>
              </a:pPr>
              <a:t>13</a:t>
            </a:fld>
            <a:endParaRPr lang="de-DE" altLang="en-US" sz="1000" b="0"/>
          </a:p>
        </p:txBody>
      </p:sp>
      <p:sp>
        <p:nvSpPr>
          <p:cNvPr id="29702" name="TextBox 5">
            <a:extLst>
              <a:ext uri="{FF2B5EF4-FFF2-40B4-BE49-F238E27FC236}">
                <a16:creationId xmlns:a16="http://schemas.microsoft.com/office/drawing/2014/main" id="{82CCF6C5-6620-4F5F-A407-51AE54378BF0}"/>
              </a:ext>
            </a:extLst>
          </p:cNvPr>
          <p:cNvSpPr txBox="1">
            <a:spLocks noChangeArrowheads="1"/>
          </p:cNvSpPr>
          <p:nvPr/>
        </p:nvSpPr>
        <p:spPr bwMode="auto">
          <a:xfrm>
            <a:off x="1109663" y="6346825"/>
            <a:ext cx="1674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5, 9</a:t>
            </a:r>
            <a:r>
              <a:rPr lang="en-US" altLang="en-US" sz="1000" b="0" dirty="0">
                <a:cs typeface="Arial" panose="020B0604020202020204" pitchFamily="34" charset="0"/>
              </a:rPr>
              <a:t> </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36E9C95-B54C-4870-980E-CE73D9379BEB}"/>
              </a:ext>
            </a:extLst>
          </p:cNvPr>
          <p:cNvSpPr>
            <a:spLocks noChangeArrowheads="1"/>
          </p:cNvSpPr>
          <p:nvPr/>
        </p:nvSpPr>
        <p:spPr bwMode="auto">
          <a:xfrm>
            <a:off x="140273" y="4850846"/>
            <a:ext cx="2446338" cy="627062"/>
          </a:xfrm>
          <a:prstGeom prst="ellipse">
            <a:avLst/>
          </a:prstGeom>
          <a:solidFill>
            <a:schemeClr val="accent1"/>
          </a:solidFill>
          <a:ln w="9525">
            <a:solidFill>
              <a:schemeClr val="tx1"/>
            </a:solidFill>
            <a:round/>
            <a:headEnd/>
            <a:tailEnd/>
          </a:ln>
        </p:spPr>
        <p:txBody>
          <a:bodyPr wrap="none" lIns="90000" tIns="46800" rIns="90000" bIns="46800" anchor="ct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en-US" altLang="en-US" b="0" dirty="0"/>
          </a:p>
        </p:txBody>
      </p:sp>
      <p:sp>
        <p:nvSpPr>
          <p:cNvPr id="31747" name="Title 1">
            <a:extLst>
              <a:ext uri="{FF2B5EF4-FFF2-40B4-BE49-F238E27FC236}">
                <a16:creationId xmlns:a16="http://schemas.microsoft.com/office/drawing/2014/main" id="{988516E6-6819-4F00-9DA9-59BC5A165428}"/>
              </a:ext>
            </a:extLst>
          </p:cNvPr>
          <p:cNvSpPr>
            <a:spLocks noGrp="1" noChangeArrowheads="1"/>
          </p:cNvSpPr>
          <p:nvPr>
            <p:ph type="title"/>
          </p:nvPr>
        </p:nvSpPr>
        <p:spPr/>
        <p:txBody>
          <a:bodyPr/>
          <a:lstStyle/>
          <a:p>
            <a:r>
              <a:rPr lang="en-US" altLang="en-US" sz="2800" dirty="0"/>
              <a:t>Student Intervention</a:t>
            </a:r>
          </a:p>
        </p:txBody>
      </p:sp>
      <p:sp>
        <p:nvSpPr>
          <p:cNvPr id="31748" name="Content Placeholder 2">
            <a:extLst>
              <a:ext uri="{FF2B5EF4-FFF2-40B4-BE49-F238E27FC236}">
                <a16:creationId xmlns:a16="http://schemas.microsoft.com/office/drawing/2014/main" id="{E4792C11-E5DF-4FD9-B957-9D934625C798}"/>
              </a:ext>
            </a:extLst>
          </p:cNvPr>
          <p:cNvSpPr>
            <a:spLocks noGrp="1" noChangeArrowheads="1"/>
          </p:cNvSpPr>
          <p:nvPr>
            <p:ph idx="1"/>
          </p:nvPr>
        </p:nvSpPr>
        <p:spPr/>
        <p:txBody>
          <a:bodyPr/>
          <a:lstStyle/>
          <a:p>
            <a:pPr marL="15875" indent="-15875">
              <a:buFont typeface="Wingdings" panose="05000000000000000000" pitchFamily="2" charset="2"/>
              <a:buNone/>
            </a:pPr>
            <a:r>
              <a:rPr lang="en-US" altLang="en-US" b="0" dirty="0"/>
              <a:t>Bullying almost always occurs in front of other students. One study found that peers were present in 85% of bullying episodes but intervened in only 10%. </a:t>
            </a:r>
          </a:p>
          <a:p>
            <a:pPr marL="15875" indent="-15875">
              <a:buFont typeface="Wingdings" panose="05000000000000000000" pitchFamily="2" charset="2"/>
              <a:buNone/>
            </a:pPr>
            <a:r>
              <a:rPr lang="en-US" altLang="en-US" b="0" dirty="0"/>
              <a:t>In the majority of bullying episodes in which students intervene, the bullying stops within:</a:t>
            </a:r>
          </a:p>
          <a:p>
            <a:pPr marL="15875" indent="-15875">
              <a:buFont typeface="Wingdings" panose="05000000000000000000" pitchFamily="2" charset="2"/>
              <a:buNone/>
            </a:pPr>
            <a:r>
              <a:rPr lang="en-US" altLang="en-US" b="0" dirty="0"/>
              <a:t>A. Two minutes</a:t>
            </a:r>
          </a:p>
          <a:p>
            <a:pPr marL="15875" indent="-15875">
              <a:buFont typeface="Wingdings" panose="05000000000000000000" pitchFamily="2" charset="2"/>
              <a:buNone/>
            </a:pPr>
            <a:r>
              <a:rPr lang="en-US" altLang="en-US" b="0" dirty="0"/>
              <a:t>B. 90 seconds</a:t>
            </a:r>
          </a:p>
          <a:p>
            <a:pPr marL="15875" indent="-15875">
              <a:buFont typeface="Wingdings" panose="05000000000000000000" pitchFamily="2" charset="2"/>
              <a:buNone/>
            </a:pPr>
            <a:r>
              <a:rPr lang="en-US" altLang="en-US" b="0" dirty="0"/>
              <a:t>C. One minute</a:t>
            </a:r>
          </a:p>
          <a:p>
            <a:pPr marL="15875" indent="-15875">
              <a:buFont typeface="Wingdings" panose="05000000000000000000" pitchFamily="2" charset="2"/>
              <a:buNone/>
            </a:pPr>
            <a:r>
              <a:rPr lang="en-US" altLang="en-US" b="0" dirty="0"/>
              <a:t>D. 10 seconds</a:t>
            </a:r>
          </a:p>
          <a:p>
            <a:pPr marL="15875" indent="-15875">
              <a:buFont typeface="Wingdings" panose="05000000000000000000" pitchFamily="2" charset="2"/>
              <a:buNone/>
            </a:pPr>
            <a:endParaRPr lang="en-US" altLang="en-US" dirty="0">
              <a:solidFill>
                <a:srgbClr val="FF0000"/>
              </a:solidFill>
            </a:endParaRPr>
          </a:p>
          <a:p>
            <a:pPr marL="15875" indent="-15875"/>
            <a:endParaRPr lang="en-US" altLang="en-US" dirty="0">
              <a:solidFill>
                <a:srgbClr val="FF0000"/>
              </a:solidFill>
            </a:endParaRPr>
          </a:p>
        </p:txBody>
      </p:sp>
      <p:sp>
        <p:nvSpPr>
          <p:cNvPr id="31749" name="Rectangle 1">
            <a:extLst>
              <a:ext uri="{FF2B5EF4-FFF2-40B4-BE49-F238E27FC236}">
                <a16:creationId xmlns:a16="http://schemas.microsoft.com/office/drawing/2014/main" id="{0CB61B10-21EB-4021-9E3B-26C4170AC49F}"/>
              </a:ext>
            </a:extLst>
          </p:cNvPr>
          <p:cNvSpPr>
            <a:spLocks noChangeArrowheads="1"/>
          </p:cNvSpPr>
          <p:nvPr/>
        </p:nvSpPr>
        <p:spPr bwMode="auto">
          <a:xfrm>
            <a:off x="314325" y="6488113"/>
            <a:ext cx="757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35CA7B58-0EAE-4E4F-8405-236FA100450C}" type="slidenum">
              <a:rPr lang="de-DE" altLang="en-US" sz="1000" b="0"/>
              <a:pPr eaLnBrk="1" hangingPunct="1">
                <a:spcBef>
                  <a:spcPct val="0"/>
                </a:spcBef>
                <a:buClrTx/>
                <a:buFontTx/>
                <a:buNone/>
              </a:pPr>
              <a:t>14</a:t>
            </a:fld>
            <a:endParaRPr lang="de-DE" altLang="en-US" sz="1000" b="0"/>
          </a:p>
        </p:txBody>
      </p:sp>
      <p:sp>
        <p:nvSpPr>
          <p:cNvPr id="31750" name="TextBox 5">
            <a:extLst>
              <a:ext uri="{FF2B5EF4-FFF2-40B4-BE49-F238E27FC236}">
                <a16:creationId xmlns:a16="http://schemas.microsoft.com/office/drawing/2014/main" id="{C8F3A2B2-4D72-4CF5-A6E5-66F2F5A9A995}"/>
              </a:ext>
            </a:extLst>
          </p:cNvPr>
          <p:cNvSpPr txBox="1">
            <a:spLocks noChangeArrowheads="1"/>
          </p:cNvSpPr>
          <p:nvPr/>
        </p:nvSpPr>
        <p:spPr bwMode="auto">
          <a:xfrm>
            <a:off x="1225550" y="6489700"/>
            <a:ext cx="1674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8, 12</a:t>
            </a:r>
            <a:r>
              <a:rPr lang="en-US" altLang="en-US" sz="1000" b="0" dirty="0">
                <a:cs typeface="Arial" panose="020B0604020202020204" pitchFamily="34"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AFD2FAB5-13EE-40DC-84D2-BA7B18AEEEC7}"/>
              </a:ext>
            </a:extLst>
          </p:cNvPr>
          <p:cNvSpPr>
            <a:spLocks noGrp="1" noChangeArrowheads="1"/>
          </p:cNvSpPr>
          <p:nvPr>
            <p:ph type="title"/>
          </p:nvPr>
        </p:nvSpPr>
        <p:spPr/>
        <p:txBody>
          <a:bodyPr/>
          <a:lstStyle/>
          <a:p>
            <a:r>
              <a:rPr lang="en-US" altLang="en-US" sz="2800" dirty="0"/>
              <a:t>The Roles Bystanders Play</a:t>
            </a:r>
          </a:p>
        </p:txBody>
      </p:sp>
      <p:sp>
        <p:nvSpPr>
          <p:cNvPr id="33795" name="Content Placeholder 2">
            <a:extLst>
              <a:ext uri="{FF2B5EF4-FFF2-40B4-BE49-F238E27FC236}">
                <a16:creationId xmlns:a16="http://schemas.microsoft.com/office/drawing/2014/main" id="{6C4B079A-F56B-4189-B5CE-83E7453ED46C}"/>
              </a:ext>
            </a:extLst>
          </p:cNvPr>
          <p:cNvSpPr>
            <a:spLocks noGrp="1" noChangeArrowheads="1"/>
          </p:cNvSpPr>
          <p:nvPr>
            <p:ph idx="1"/>
          </p:nvPr>
        </p:nvSpPr>
        <p:spPr/>
        <p:txBody>
          <a:bodyPr/>
          <a:lstStyle/>
          <a:p>
            <a:pPr marL="341313" indent="-341313"/>
            <a:r>
              <a:rPr lang="en-US" altLang="en-US" dirty="0"/>
              <a:t>Students who assist—</a:t>
            </a:r>
            <a:r>
              <a:rPr lang="en-US" altLang="en-US" b="0" dirty="0"/>
              <a:t>These students may not start or lead the bullying behavior, but they might encourage the behavior or occasionally join in. </a:t>
            </a:r>
          </a:p>
          <a:p>
            <a:pPr marL="341313" indent="-341313"/>
            <a:r>
              <a:rPr lang="en-US" altLang="en-US" dirty="0"/>
              <a:t>Students who reinforce—</a:t>
            </a:r>
            <a:r>
              <a:rPr lang="en-US" altLang="en-US" b="0" dirty="0"/>
              <a:t>These students give bullying an audience. They will often laugh or provide support for the student engaged in bullying, which may encourage the behavior to continue. </a:t>
            </a:r>
          </a:p>
          <a:p>
            <a:pPr marL="341313" indent="-341313"/>
            <a:r>
              <a:rPr lang="en-US" altLang="en-US" dirty="0"/>
              <a:t>Outsiders—</a:t>
            </a:r>
            <a:r>
              <a:rPr lang="en-US" altLang="en-US" b="0" dirty="0"/>
              <a:t>These students remain separate from the situation. They neither reinforce the bullying behavior nor defend the student being bullied. Some watch without saying anything. </a:t>
            </a:r>
          </a:p>
          <a:p>
            <a:pPr marL="341313" indent="-341313"/>
            <a:r>
              <a:rPr lang="en-US" altLang="en-US" dirty="0"/>
              <a:t>Students who defend—</a:t>
            </a:r>
            <a:r>
              <a:rPr lang="en-US" altLang="en-US" b="0" dirty="0"/>
              <a:t>These students actively comfort the student being bullied and may come to his or her defense. </a:t>
            </a:r>
          </a:p>
        </p:txBody>
      </p:sp>
      <p:sp>
        <p:nvSpPr>
          <p:cNvPr id="33796" name="Rectangle 1">
            <a:extLst>
              <a:ext uri="{FF2B5EF4-FFF2-40B4-BE49-F238E27FC236}">
                <a16:creationId xmlns:a16="http://schemas.microsoft.com/office/drawing/2014/main" id="{66D49291-3077-4C8C-B421-18D0DDE23208}"/>
              </a:ext>
            </a:extLst>
          </p:cNvPr>
          <p:cNvSpPr>
            <a:spLocks noChangeArrowheads="1"/>
          </p:cNvSpPr>
          <p:nvPr/>
        </p:nvSpPr>
        <p:spPr bwMode="auto">
          <a:xfrm>
            <a:off x="314325" y="649605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CC9B6468-7738-4A23-9B50-0E228057554C}" type="slidenum">
              <a:rPr lang="de-DE" altLang="en-US" sz="1000" b="0"/>
              <a:pPr eaLnBrk="1" hangingPunct="1">
                <a:spcBef>
                  <a:spcPct val="0"/>
                </a:spcBef>
                <a:buClrTx/>
                <a:buFontTx/>
                <a:buNone/>
              </a:pPr>
              <a:t>15</a:t>
            </a:fld>
            <a:endParaRPr lang="de-DE" altLang="en-US" sz="1000" b="0"/>
          </a:p>
        </p:txBody>
      </p:sp>
      <p:sp>
        <p:nvSpPr>
          <p:cNvPr id="33797" name="TextBox 4">
            <a:extLst>
              <a:ext uri="{FF2B5EF4-FFF2-40B4-BE49-F238E27FC236}">
                <a16:creationId xmlns:a16="http://schemas.microsoft.com/office/drawing/2014/main" id="{54CEBE28-4E3F-4714-8852-88570078DEA9}"/>
              </a:ext>
            </a:extLst>
          </p:cNvPr>
          <p:cNvSpPr txBox="1">
            <a:spLocks noChangeArrowheads="1"/>
          </p:cNvSpPr>
          <p:nvPr/>
        </p:nvSpPr>
        <p:spPr bwMode="auto">
          <a:xfrm>
            <a:off x="1131888" y="6483350"/>
            <a:ext cx="1674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12</a:t>
            </a:r>
            <a:r>
              <a:rPr lang="en-US" altLang="en-US" sz="1000" b="0" dirty="0">
                <a:cs typeface="Arial" panose="020B0604020202020204" pitchFamily="34" charset="0"/>
              </a:rPr>
              <a:t> </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DA504E0-18B2-4753-900E-941982874357}"/>
              </a:ext>
            </a:extLst>
          </p:cNvPr>
          <p:cNvSpPr>
            <a:spLocks noGrp="1" noChangeArrowheads="1"/>
          </p:cNvSpPr>
          <p:nvPr>
            <p:ph type="title"/>
          </p:nvPr>
        </p:nvSpPr>
        <p:spPr/>
        <p:txBody>
          <a:bodyPr/>
          <a:lstStyle/>
          <a:p>
            <a:r>
              <a:rPr lang="en-US" altLang="en-US" sz="2800" dirty="0"/>
              <a:t>Inclusion</a:t>
            </a:r>
          </a:p>
        </p:txBody>
      </p:sp>
      <p:sp>
        <p:nvSpPr>
          <p:cNvPr id="36867" name="Content Placeholder 2">
            <a:extLst>
              <a:ext uri="{FF2B5EF4-FFF2-40B4-BE49-F238E27FC236}">
                <a16:creationId xmlns:a16="http://schemas.microsoft.com/office/drawing/2014/main" id="{D94DE49E-D096-9843-AA86-A83B2101BFE9}"/>
              </a:ext>
            </a:extLst>
          </p:cNvPr>
          <p:cNvSpPr>
            <a:spLocks noGrp="1"/>
          </p:cNvSpPr>
          <p:nvPr>
            <p:ph idx="1"/>
          </p:nvPr>
        </p:nvSpPr>
        <p:spPr/>
        <p:txBody>
          <a:bodyPr/>
          <a:lstStyle/>
          <a:p>
            <a:pPr marL="0" indent="0">
              <a:buFont typeface="Wingdings" charset="0"/>
              <a:buNone/>
              <a:defRPr/>
            </a:pPr>
            <a:r>
              <a:rPr lang="en-US" sz="2800" b="0" dirty="0">
                <a:solidFill>
                  <a:srgbClr val="000000"/>
                </a:solidFill>
                <a:cs typeface="ＭＳ Ｐゴシック" charset="0"/>
              </a:rPr>
              <a:t>Devise ground rules for inclusive behavior that welcomes all students that are:</a:t>
            </a:r>
          </a:p>
          <a:p>
            <a:pPr marL="352425" indent="-352425">
              <a:defRPr/>
            </a:pPr>
            <a:r>
              <a:rPr lang="en-US" sz="2400" b="0" dirty="0">
                <a:solidFill>
                  <a:srgbClr val="000000"/>
                </a:solidFill>
                <a:cs typeface="ＭＳ Ｐゴシック" charset="0"/>
              </a:rPr>
              <a:t>Developed with student input</a:t>
            </a:r>
          </a:p>
          <a:p>
            <a:pPr marL="352425" indent="-352425">
              <a:defRPr/>
            </a:pPr>
            <a:r>
              <a:rPr lang="en-US" sz="2400" b="0" dirty="0">
                <a:solidFill>
                  <a:srgbClr val="000000"/>
                </a:solidFill>
                <a:cs typeface="ＭＳ Ｐゴシック" charset="0"/>
              </a:rPr>
              <a:t>Simple and understandable</a:t>
            </a:r>
          </a:p>
          <a:p>
            <a:pPr marL="352425" indent="-352425">
              <a:defRPr/>
            </a:pPr>
            <a:r>
              <a:rPr lang="en-US" sz="2400" b="0" dirty="0">
                <a:solidFill>
                  <a:srgbClr val="000000"/>
                </a:solidFill>
                <a:cs typeface="ＭＳ Ｐゴシック" charset="0"/>
              </a:rPr>
              <a:t>Posted in the classroom</a:t>
            </a:r>
          </a:p>
          <a:p>
            <a:pPr marL="352425" indent="-352425">
              <a:defRPr/>
            </a:pPr>
            <a:r>
              <a:rPr lang="en-US" sz="2400" b="0" dirty="0">
                <a:solidFill>
                  <a:srgbClr val="000000"/>
                </a:solidFill>
                <a:cs typeface="ＭＳ Ｐゴシック" charset="0"/>
              </a:rPr>
              <a:t>Fairly enforced with positive and negative consequences</a:t>
            </a:r>
          </a:p>
          <a:p>
            <a:pPr>
              <a:buFont typeface="Wingdings" charset="0"/>
              <a:buNone/>
              <a:defRPr/>
            </a:pPr>
            <a:endParaRPr lang="en-US" dirty="0">
              <a:solidFill>
                <a:srgbClr val="FF0000"/>
              </a:solidFill>
              <a:cs typeface="ＭＳ Ｐゴシック" charset="0"/>
            </a:endParaRPr>
          </a:p>
          <a:p>
            <a:pPr>
              <a:buFont typeface="Wingdings" charset="0"/>
              <a:buNone/>
              <a:defRPr/>
            </a:pPr>
            <a:endParaRPr lang="en-US" sz="1800" dirty="0">
              <a:solidFill>
                <a:srgbClr val="00B050"/>
              </a:solidFill>
              <a:cs typeface="ＭＳ Ｐゴシック" charset="0"/>
            </a:endParaRPr>
          </a:p>
        </p:txBody>
      </p:sp>
      <p:sp>
        <p:nvSpPr>
          <p:cNvPr id="35844" name="Rectangle 1">
            <a:extLst>
              <a:ext uri="{FF2B5EF4-FFF2-40B4-BE49-F238E27FC236}">
                <a16:creationId xmlns:a16="http://schemas.microsoft.com/office/drawing/2014/main" id="{6222E8D2-00A9-4C99-8684-7A7E282E5606}"/>
              </a:ext>
            </a:extLst>
          </p:cNvPr>
          <p:cNvSpPr>
            <a:spLocks noChangeArrowheads="1"/>
          </p:cNvSpPr>
          <p:nvPr/>
        </p:nvSpPr>
        <p:spPr bwMode="auto">
          <a:xfrm>
            <a:off x="306388" y="6488113"/>
            <a:ext cx="7572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15F6C719-BA30-4088-A41C-A8A09AADBAB1}" type="slidenum">
              <a:rPr lang="de-DE" altLang="en-US" sz="1000" b="0"/>
              <a:pPr eaLnBrk="1" hangingPunct="1">
                <a:spcBef>
                  <a:spcPct val="0"/>
                </a:spcBef>
                <a:buClrTx/>
                <a:buFontTx/>
                <a:buNone/>
              </a:pPr>
              <a:t>16</a:t>
            </a:fld>
            <a:endParaRPr lang="de-DE" altLang="en-US" sz="1000" b="0"/>
          </a:p>
        </p:txBody>
      </p:sp>
      <p:sp>
        <p:nvSpPr>
          <p:cNvPr id="35845" name="TextBox 4">
            <a:extLst>
              <a:ext uri="{FF2B5EF4-FFF2-40B4-BE49-F238E27FC236}">
                <a16:creationId xmlns:a16="http://schemas.microsoft.com/office/drawing/2014/main" id="{B373E7A4-E600-4FA8-8ED5-18CB2DB96D56}"/>
              </a:ext>
            </a:extLst>
          </p:cNvPr>
          <p:cNvSpPr txBox="1">
            <a:spLocks noChangeArrowheads="1"/>
          </p:cNvSpPr>
          <p:nvPr/>
        </p:nvSpPr>
        <p:spPr bwMode="auto">
          <a:xfrm>
            <a:off x="1084263" y="6488113"/>
            <a:ext cx="1674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12</a:t>
            </a:r>
            <a:r>
              <a:rPr lang="en-US" altLang="en-US" sz="1000" b="0" dirty="0">
                <a:cs typeface="Arial" panose="020B0604020202020204" pitchFamily="34" charset="0"/>
              </a:rPr>
              <a:t> </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6226504C-59C2-4403-B84E-7EDA96A8BB6E}"/>
              </a:ext>
            </a:extLst>
          </p:cNvPr>
          <p:cNvSpPr>
            <a:spLocks noGrp="1" noChangeArrowheads="1"/>
          </p:cNvSpPr>
          <p:nvPr>
            <p:ph type="title"/>
          </p:nvPr>
        </p:nvSpPr>
        <p:spPr>
          <a:xfrm>
            <a:off x="314325" y="147638"/>
            <a:ext cx="6958013" cy="600075"/>
          </a:xfrm>
        </p:spPr>
        <p:txBody>
          <a:bodyPr/>
          <a:lstStyle/>
          <a:p>
            <a:r>
              <a:rPr lang="en-US" altLang="en-US" sz="2700" spc="-30" dirty="0"/>
              <a:t>Expand Student Knowledge of Diversity</a:t>
            </a:r>
          </a:p>
        </p:txBody>
      </p:sp>
      <p:sp>
        <p:nvSpPr>
          <p:cNvPr id="37891" name="Content Placeholder 2">
            <a:extLst>
              <a:ext uri="{FF2B5EF4-FFF2-40B4-BE49-F238E27FC236}">
                <a16:creationId xmlns:a16="http://schemas.microsoft.com/office/drawing/2014/main" id="{8012F431-5E8F-4D5F-A235-3A53DA917DEC}"/>
              </a:ext>
            </a:extLst>
          </p:cNvPr>
          <p:cNvSpPr>
            <a:spLocks noGrp="1" noChangeArrowheads="1"/>
          </p:cNvSpPr>
          <p:nvPr>
            <p:ph idx="1"/>
          </p:nvPr>
        </p:nvSpPr>
        <p:spPr>
          <a:xfrm>
            <a:off x="314325" y="1385888"/>
            <a:ext cx="8524875" cy="4391025"/>
          </a:xfrm>
        </p:spPr>
        <p:txBody>
          <a:bodyPr/>
          <a:lstStyle/>
          <a:p>
            <a:pPr marL="334963" indent="-334963"/>
            <a:r>
              <a:rPr lang="en-US" altLang="en-US" sz="1800" b="0"/>
              <a:t>Define respect clearly for students as it would appear in various school settings—classroom, hallway, bus, etc.—so students have a common understanding of what it looks like.</a:t>
            </a:r>
          </a:p>
          <a:p>
            <a:pPr marL="334963" indent="-334963"/>
            <a:r>
              <a:rPr lang="en-US" altLang="en-US" sz="1800" b="0"/>
              <a:t>Expose </a:t>
            </a:r>
            <a:r>
              <a:rPr lang="en-US" altLang="en-US" sz="1800" b="0" dirty="0"/>
              <a:t>students to diverse role models through literature, lessons, and classroom guests. </a:t>
            </a:r>
          </a:p>
          <a:p>
            <a:pPr marL="334963" indent="-334963"/>
            <a:r>
              <a:rPr lang="en-US" altLang="en-US" sz="1800" b="0" dirty="0"/>
              <a:t>Ensure that students can select books that portray diverse families as well as men and women who live outside gender stereotypes. </a:t>
            </a:r>
          </a:p>
          <a:p>
            <a:pPr marL="334963" indent="-334963"/>
            <a:r>
              <a:rPr lang="en-US" altLang="en-US" sz="1800" b="0" dirty="0"/>
              <a:t>Integrate examples of people from various backgrounds into classroom discussions and stories. </a:t>
            </a:r>
          </a:p>
          <a:p>
            <a:pPr marL="334963" indent="-334963"/>
            <a:r>
              <a:rPr lang="en-US" altLang="en-US" sz="1800" b="0" dirty="0"/>
              <a:t>Seek out diverse speakers, mentors, and role models for classroom participation. </a:t>
            </a:r>
          </a:p>
          <a:p>
            <a:pPr marL="334963" indent="-334963"/>
            <a:r>
              <a:rPr lang="en-US" altLang="en-US" sz="1800" b="0" dirty="0"/>
              <a:t>Use inclusive language when referring to students, families, and those outside the classroom. Doing so models respectful and inclusive word choice. </a:t>
            </a:r>
          </a:p>
        </p:txBody>
      </p:sp>
      <p:sp>
        <p:nvSpPr>
          <p:cNvPr id="37892" name="Rectangle 1">
            <a:extLst>
              <a:ext uri="{FF2B5EF4-FFF2-40B4-BE49-F238E27FC236}">
                <a16:creationId xmlns:a16="http://schemas.microsoft.com/office/drawing/2014/main" id="{BF786C98-CF01-4E33-BBF2-B9725B567B9D}"/>
              </a:ext>
            </a:extLst>
          </p:cNvPr>
          <p:cNvSpPr>
            <a:spLocks noChangeArrowheads="1"/>
          </p:cNvSpPr>
          <p:nvPr/>
        </p:nvSpPr>
        <p:spPr bwMode="auto">
          <a:xfrm>
            <a:off x="314325" y="6488113"/>
            <a:ext cx="757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29E6FAB9-CDE1-4C9C-9F03-74B38FFD3557}" type="slidenum">
              <a:rPr lang="de-DE" altLang="en-US" sz="1000" b="0"/>
              <a:pPr eaLnBrk="1" hangingPunct="1">
                <a:spcBef>
                  <a:spcPct val="0"/>
                </a:spcBef>
                <a:buClrTx/>
                <a:buFontTx/>
                <a:buNone/>
              </a:pPr>
              <a:t>17</a:t>
            </a:fld>
            <a:endParaRPr lang="de-DE" altLang="en-US" sz="1000" b="0"/>
          </a:p>
        </p:txBody>
      </p:sp>
      <p:sp>
        <p:nvSpPr>
          <p:cNvPr id="37893" name="TextBox 4">
            <a:extLst>
              <a:ext uri="{FF2B5EF4-FFF2-40B4-BE49-F238E27FC236}">
                <a16:creationId xmlns:a16="http://schemas.microsoft.com/office/drawing/2014/main" id="{AF726B20-C48D-41CC-AD34-CB6C70BA0C0F}"/>
              </a:ext>
            </a:extLst>
          </p:cNvPr>
          <p:cNvSpPr txBox="1">
            <a:spLocks noChangeArrowheads="1"/>
          </p:cNvSpPr>
          <p:nvPr/>
        </p:nvSpPr>
        <p:spPr bwMode="auto">
          <a:xfrm>
            <a:off x="1104900" y="6488113"/>
            <a:ext cx="1674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4, 12</a:t>
            </a:r>
            <a:r>
              <a:rPr lang="en-US" altLang="en-US" sz="1000" b="0" dirty="0">
                <a:cs typeface="Arial" panose="020B0604020202020204" pitchFamily="34" charset="0"/>
              </a:rPr>
              <a:t> </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74A2AEC-953F-4C3D-8166-B712C241D5E9}"/>
              </a:ext>
            </a:extLst>
          </p:cNvPr>
          <p:cNvSpPr>
            <a:spLocks noGrp="1" noChangeArrowheads="1"/>
          </p:cNvSpPr>
          <p:nvPr>
            <p:ph type="title"/>
          </p:nvPr>
        </p:nvSpPr>
        <p:spPr/>
        <p:txBody>
          <a:bodyPr/>
          <a:lstStyle/>
          <a:p>
            <a:r>
              <a:rPr lang="en-US" altLang="en-US" sz="2800" dirty="0"/>
              <a:t>Respect</a:t>
            </a:r>
          </a:p>
        </p:txBody>
      </p:sp>
      <p:sp>
        <p:nvSpPr>
          <p:cNvPr id="39939" name="Content Placeholder 2">
            <a:extLst>
              <a:ext uri="{FF2B5EF4-FFF2-40B4-BE49-F238E27FC236}">
                <a16:creationId xmlns:a16="http://schemas.microsoft.com/office/drawing/2014/main" id="{1DEA1D43-1168-45AE-9E8B-5C898E398871}"/>
              </a:ext>
            </a:extLst>
          </p:cNvPr>
          <p:cNvSpPr>
            <a:spLocks noGrp="1" noChangeArrowheads="1"/>
          </p:cNvSpPr>
          <p:nvPr>
            <p:ph idx="1"/>
          </p:nvPr>
        </p:nvSpPr>
        <p:spPr/>
        <p:txBody>
          <a:bodyPr/>
          <a:lstStyle/>
          <a:p>
            <a:pPr marL="0" indent="0">
              <a:buFont typeface="Wingdings" panose="05000000000000000000" pitchFamily="2" charset="2"/>
              <a:buNone/>
            </a:pPr>
            <a:r>
              <a:rPr lang="en-US" altLang="en-US" dirty="0">
                <a:solidFill>
                  <a:srgbClr val="000000"/>
                </a:solidFill>
              </a:rPr>
              <a:t>Respect is a learned behavior and attitude—we can’</a:t>
            </a:r>
            <a:r>
              <a:rPr lang="en-US" altLang="ja-JP" dirty="0">
                <a:solidFill>
                  <a:srgbClr val="000000"/>
                </a:solidFill>
              </a:rPr>
              <a:t>t make it happen, but we can teach and encourage it.</a:t>
            </a:r>
          </a:p>
          <a:p>
            <a:pPr>
              <a:buFont typeface="Wingdings" panose="05000000000000000000" pitchFamily="2" charset="2"/>
              <a:buNone/>
            </a:pPr>
            <a:endParaRPr lang="en-US" altLang="en-US" dirty="0">
              <a:solidFill>
                <a:srgbClr val="00B050"/>
              </a:solidFill>
            </a:endParaRPr>
          </a:p>
        </p:txBody>
      </p:sp>
      <p:sp>
        <p:nvSpPr>
          <p:cNvPr id="39940" name="TextBox 3">
            <a:extLst>
              <a:ext uri="{FF2B5EF4-FFF2-40B4-BE49-F238E27FC236}">
                <a16:creationId xmlns:a16="http://schemas.microsoft.com/office/drawing/2014/main" id="{AED4EF92-5AE3-41C2-9252-4144CCBEB51A}"/>
              </a:ext>
            </a:extLst>
          </p:cNvPr>
          <p:cNvSpPr txBox="1">
            <a:spLocks noChangeArrowheads="1"/>
          </p:cNvSpPr>
          <p:nvPr/>
        </p:nvSpPr>
        <p:spPr bwMode="auto">
          <a:xfrm>
            <a:off x="314325" y="2393950"/>
            <a:ext cx="85153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344488" indent="-344488">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00"/>
              </a:spcBef>
              <a:spcAft>
                <a:spcPts val="0"/>
              </a:spcAft>
            </a:pPr>
            <a:r>
              <a:rPr lang="en-US" altLang="en-US" b="0" dirty="0">
                <a:solidFill>
                  <a:srgbClr val="000000"/>
                </a:solidFill>
              </a:rPr>
              <a:t>Set a tone of respect in the classroom.</a:t>
            </a:r>
          </a:p>
          <a:p>
            <a:pPr eaLnBrk="1" hangingPunct="1">
              <a:spcBef>
                <a:spcPts val="1200"/>
              </a:spcBef>
              <a:spcAft>
                <a:spcPts val="0"/>
              </a:spcAft>
            </a:pPr>
            <a:r>
              <a:rPr lang="en-US" altLang="en-US" b="0" dirty="0">
                <a:solidFill>
                  <a:srgbClr val="000000"/>
                </a:solidFill>
              </a:rPr>
              <a:t>Present accurate information and positive representations of those who students in your classroom may perceive as different from them.</a:t>
            </a:r>
          </a:p>
          <a:p>
            <a:pPr eaLnBrk="1" hangingPunct="1">
              <a:spcBef>
                <a:spcPts val="1200"/>
              </a:spcBef>
              <a:spcAft>
                <a:spcPts val="0"/>
              </a:spcAft>
            </a:pPr>
            <a:r>
              <a:rPr lang="en-US" altLang="en-US" b="0" dirty="0">
                <a:solidFill>
                  <a:srgbClr val="000000"/>
                </a:solidFill>
              </a:rPr>
              <a:t>Make time for students to learn and practice a range of positive, respectful behaviors. </a:t>
            </a:r>
          </a:p>
          <a:p>
            <a:pPr eaLnBrk="1" hangingPunct="1">
              <a:spcBef>
                <a:spcPts val="1200"/>
              </a:spcBef>
              <a:spcAft>
                <a:spcPts val="0"/>
              </a:spcAft>
            </a:pPr>
            <a:r>
              <a:rPr lang="en-US" altLang="en-US" b="0" dirty="0">
                <a:solidFill>
                  <a:srgbClr val="000000"/>
                </a:solidFill>
              </a:rPr>
              <a:t>Talk about differences in a respectful way, providing examples of people with varied backgrounds and orientations.</a:t>
            </a:r>
          </a:p>
          <a:p>
            <a:pPr eaLnBrk="1" hangingPunct="1">
              <a:spcBef>
                <a:spcPts val="1200"/>
              </a:spcBef>
              <a:spcAft>
                <a:spcPts val="0"/>
              </a:spcAft>
            </a:pPr>
            <a:r>
              <a:rPr lang="en-US" altLang="en-US" b="0" dirty="0">
                <a:solidFill>
                  <a:srgbClr val="000000"/>
                </a:solidFill>
              </a:rPr>
              <a:t>Teach the difference between respectful debate and intolerant dialogue and name calling.</a:t>
            </a:r>
          </a:p>
          <a:p>
            <a:pPr eaLnBrk="1" hangingPunct="1">
              <a:spcBef>
                <a:spcPct val="0"/>
              </a:spcBef>
              <a:spcAft>
                <a:spcPts val="600"/>
              </a:spcAft>
              <a:buClrTx/>
              <a:buFontTx/>
              <a:buNone/>
            </a:pPr>
            <a:endParaRPr lang="en-US" altLang="en-US" b="0" dirty="0"/>
          </a:p>
        </p:txBody>
      </p:sp>
      <p:sp>
        <p:nvSpPr>
          <p:cNvPr id="39941" name="Rectangle 1">
            <a:extLst>
              <a:ext uri="{FF2B5EF4-FFF2-40B4-BE49-F238E27FC236}">
                <a16:creationId xmlns:a16="http://schemas.microsoft.com/office/drawing/2014/main" id="{4C5F5C6B-72B1-4DE0-B19C-A3F3EEE1F480}"/>
              </a:ext>
            </a:extLst>
          </p:cNvPr>
          <p:cNvSpPr>
            <a:spLocks noChangeArrowheads="1"/>
          </p:cNvSpPr>
          <p:nvPr/>
        </p:nvSpPr>
        <p:spPr bwMode="auto">
          <a:xfrm>
            <a:off x="314325" y="6507163"/>
            <a:ext cx="757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FF55C2BA-372F-4542-8ACC-245B9079F365}" type="slidenum">
              <a:rPr lang="de-DE" altLang="en-US" sz="1000" b="0"/>
              <a:pPr eaLnBrk="1" hangingPunct="1">
                <a:spcBef>
                  <a:spcPct val="0"/>
                </a:spcBef>
                <a:buClrTx/>
                <a:buFontTx/>
                <a:buNone/>
              </a:pPr>
              <a:t>18</a:t>
            </a:fld>
            <a:endParaRPr lang="de-DE" altLang="en-US" sz="1000" b="0"/>
          </a:p>
        </p:txBody>
      </p:sp>
      <p:sp>
        <p:nvSpPr>
          <p:cNvPr id="39942" name="TextBox 5">
            <a:extLst>
              <a:ext uri="{FF2B5EF4-FFF2-40B4-BE49-F238E27FC236}">
                <a16:creationId xmlns:a16="http://schemas.microsoft.com/office/drawing/2014/main" id="{6EA9105B-3F52-4F93-80A4-EF5B2503F862}"/>
              </a:ext>
            </a:extLst>
          </p:cNvPr>
          <p:cNvSpPr txBox="1">
            <a:spLocks noChangeArrowheads="1"/>
          </p:cNvSpPr>
          <p:nvPr/>
        </p:nvSpPr>
        <p:spPr bwMode="auto">
          <a:xfrm>
            <a:off x="1092200" y="6486525"/>
            <a:ext cx="1674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1, 4, 5, 12</a:t>
            </a:r>
            <a:r>
              <a:rPr lang="en-US" altLang="en-US" sz="1000" b="0" dirty="0">
                <a:cs typeface="Arial" panose="020B0604020202020204" pitchFamily="34" charset="0"/>
              </a:rPr>
              <a:t> </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a:extLst>
              <a:ext uri="{FF2B5EF4-FFF2-40B4-BE49-F238E27FC236}">
                <a16:creationId xmlns:a16="http://schemas.microsoft.com/office/drawing/2014/main" id="{C9D0CD09-0264-41A3-BA2F-44A2CDA5E67B}"/>
              </a:ext>
            </a:extLst>
          </p:cNvPr>
          <p:cNvPicPr>
            <a:picLocks noChangeAspect="1"/>
          </p:cNvPicPr>
          <p:nvPr/>
        </p:nvPicPr>
        <p:blipFill>
          <a:blip r:embed="rId3">
            <a:extLst>
              <a:ext uri="{28A0092B-C50C-407E-A947-70E740481C1C}">
                <a14:useLocalDpi xmlns:a14="http://schemas.microsoft.com/office/drawing/2010/main" val="0"/>
              </a:ext>
            </a:extLst>
          </a:blip>
          <a:srcRect t="8229"/>
          <a:stretch>
            <a:fillRect/>
          </a:stretch>
        </p:blipFill>
        <p:spPr bwMode="auto">
          <a:xfrm>
            <a:off x="5946775" y="811213"/>
            <a:ext cx="3197225"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a:extLst>
              <a:ext uri="{FF2B5EF4-FFF2-40B4-BE49-F238E27FC236}">
                <a16:creationId xmlns:a16="http://schemas.microsoft.com/office/drawing/2014/main" id="{0EC6545F-F43A-4AF1-B784-8D1519B05A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09825"/>
            <a:ext cx="30099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a:extLst>
              <a:ext uri="{FF2B5EF4-FFF2-40B4-BE49-F238E27FC236}">
                <a16:creationId xmlns:a16="http://schemas.microsoft.com/office/drawing/2014/main" id="{A8C27931-1AD4-43C4-99E4-03A1823BD1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6775" y="4564063"/>
            <a:ext cx="321945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itle 1">
            <a:extLst>
              <a:ext uri="{FF2B5EF4-FFF2-40B4-BE49-F238E27FC236}">
                <a16:creationId xmlns:a16="http://schemas.microsoft.com/office/drawing/2014/main" id="{8672D6E0-3FED-4446-80BD-BAD63C8BD266}"/>
              </a:ext>
            </a:extLst>
          </p:cNvPr>
          <p:cNvSpPr>
            <a:spLocks noGrp="1" noChangeArrowheads="1"/>
          </p:cNvSpPr>
          <p:nvPr>
            <p:ph type="title"/>
          </p:nvPr>
        </p:nvSpPr>
        <p:spPr/>
        <p:txBody>
          <a:bodyPr/>
          <a:lstStyle/>
          <a:p>
            <a:r>
              <a:rPr lang="en-US" altLang="en-US" sz="2800" dirty="0"/>
              <a:t>Communication</a:t>
            </a:r>
          </a:p>
        </p:txBody>
      </p:sp>
      <p:pic>
        <p:nvPicPr>
          <p:cNvPr id="41990" name="Picture 3">
            <a:extLst>
              <a:ext uri="{FF2B5EF4-FFF2-40B4-BE49-F238E27FC236}">
                <a16:creationId xmlns:a16="http://schemas.microsoft.com/office/drawing/2014/main" id="{7D9C698E-46DF-4B1E-9BF4-28B5E5144F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11213"/>
            <a:ext cx="30099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5">
            <a:extLst>
              <a:ext uri="{FF2B5EF4-FFF2-40B4-BE49-F238E27FC236}">
                <a16:creationId xmlns:a16="http://schemas.microsoft.com/office/drawing/2014/main" id="{0FB279C5-730C-48E2-8AEA-6EB9F2A2E8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09900" y="2544763"/>
            <a:ext cx="293687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a:extLst>
              <a:ext uri="{FF2B5EF4-FFF2-40B4-BE49-F238E27FC236}">
                <a16:creationId xmlns:a16="http://schemas.microsoft.com/office/drawing/2014/main" id="{6BC8C2A1-3431-45F6-B057-035BB39DF005}"/>
              </a:ext>
            </a:extLst>
          </p:cNvPr>
          <p:cNvPicPr>
            <a:picLocks noChangeAspect="1"/>
          </p:cNvPicPr>
          <p:nvPr/>
        </p:nvPicPr>
        <p:blipFill>
          <a:blip r:embed="rId8">
            <a:extLst>
              <a:ext uri="{28A0092B-C50C-407E-A947-70E740481C1C}">
                <a14:useLocalDpi xmlns:a14="http://schemas.microsoft.com/office/drawing/2010/main" val="0"/>
              </a:ext>
            </a:extLst>
          </a:blip>
          <a:srcRect b="3516"/>
          <a:stretch>
            <a:fillRect/>
          </a:stretch>
        </p:blipFill>
        <p:spPr bwMode="auto">
          <a:xfrm>
            <a:off x="3009900" y="4883150"/>
            <a:ext cx="29368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0">
            <a:extLst>
              <a:ext uri="{FF2B5EF4-FFF2-40B4-BE49-F238E27FC236}">
                <a16:creationId xmlns:a16="http://schemas.microsoft.com/office/drawing/2014/main" id="{6C65E9AB-D484-4A57-8903-55D61BDE408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09900" y="811213"/>
            <a:ext cx="2936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Rectangle 1">
            <a:extLst>
              <a:ext uri="{FF2B5EF4-FFF2-40B4-BE49-F238E27FC236}">
                <a16:creationId xmlns:a16="http://schemas.microsoft.com/office/drawing/2014/main" id="{0DD64133-3C44-4808-8377-F973516AC1C2}"/>
              </a:ext>
            </a:extLst>
          </p:cNvPr>
          <p:cNvSpPr>
            <a:spLocks noChangeArrowheads="1"/>
          </p:cNvSpPr>
          <p:nvPr/>
        </p:nvSpPr>
        <p:spPr bwMode="auto">
          <a:xfrm>
            <a:off x="314325" y="6507163"/>
            <a:ext cx="757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solidFill>
                  <a:schemeClr val="bg1"/>
                </a:solidFill>
              </a:rPr>
              <a:t>Page </a:t>
            </a:r>
            <a:r>
              <a:rPr lang="de-DE" altLang="en-US" sz="1000" b="0">
                <a:solidFill>
                  <a:schemeClr val="bg1"/>
                </a:solidFill>
                <a:sym typeface="Wingdings" panose="05000000000000000000" pitchFamily="2" charset="2"/>
              </a:rPr>
              <a:t></a:t>
            </a:r>
            <a:r>
              <a:rPr lang="de-DE" altLang="en-US" sz="1000" b="0">
                <a:solidFill>
                  <a:schemeClr val="bg1"/>
                </a:solidFill>
              </a:rPr>
              <a:t> </a:t>
            </a:r>
            <a:fld id="{A885728A-C829-49E1-995B-1E6EA4B2A6DC}" type="slidenum">
              <a:rPr lang="de-DE" altLang="en-US" sz="1000" b="0">
                <a:solidFill>
                  <a:schemeClr val="bg1"/>
                </a:solidFill>
              </a:rPr>
              <a:pPr eaLnBrk="1" hangingPunct="1">
                <a:spcBef>
                  <a:spcPct val="0"/>
                </a:spcBef>
                <a:buClrTx/>
                <a:buFontTx/>
                <a:buNone/>
              </a:pPr>
              <a:t>19</a:t>
            </a:fld>
            <a:endParaRPr lang="de-DE" altLang="en-US" sz="1000" b="0">
              <a:solidFill>
                <a:schemeClr val="bg1"/>
              </a:solidFill>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982BE42-B879-465B-9B21-DD7863BC8A6F}"/>
              </a:ext>
            </a:extLst>
          </p:cNvPr>
          <p:cNvSpPr>
            <a:spLocks noGrp="1" noChangeArrowheads="1"/>
          </p:cNvSpPr>
          <p:nvPr>
            <p:ph type="title"/>
          </p:nvPr>
        </p:nvSpPr>
        <p:spPr/>
        <p:txBody>
          <a:bodyPr/>
          <a:lstStyle/>
          <a:p>
            <a:r>
              <a:rPr lang="en-US" altLang="en-US" sz="2800" dirty="0"/>
              <a:t>Disclaimer</a:t>
            </a:r>
          </a:p>
        </p:txBody>
      </p:sp>
      <p:sp>
        <p:nvSpPr>
          <p:cNvPr id="11267" name="Content Placeholder 2">
            <a:extLst>
              <a:ext uri="{FF2B5EF4-FFF2-40B4-BE49-F238E27FC236}">
                <a16:creationId xmlns:a16="http://schemas.microsoft.com/office/drawing/2014/main" id="{54EE3850-1132-49EA-90B3-126783BE3E17}"/>
              </a:ext>
            </a:extLst>
          </p:cNvPr>
          <p:cNvSpPr>
            <a:spLocks noGrp="1" noChangeArrowheads="1"/>
          </p:cNvSpPr>
          <p:nvPr>
            <p:ph idx="1"/>
          </p:nvPr>
        </p:nvSpPr>
        <p:spPr>
          <a:xfrm>
            <a:off x="314325" y="1385888"/>
            <a:ext cx="8524875" cy="4391025"/>
          </a:xfrm>
        </p:spPr>
        <p:txBody>
          <a:bodyPr/>
          <a:lstStyle/>
          <a:p>
            <a:pPr marL="0" indent="0">
              <a:buFont typeface="Wingdings" panose="05000000000000000000" pitchFamily="2" charset="2"/>
              <a:buNone/>
            </a:pPr>
            <a:r>
              <a:rPr lang="en-US" altLang="en-US" sz="1500" b="0" dirty="0"/>
              <a:t>The contents of the </a:t>
            </a:r>
            <a:r>
              <a:rPr lang="en-US" altLang="en-US" sz="1500" b="0" i="1" dirty="0"/>
              <a:t>Creating a Safe and Respectful Environment in Our Nation’s Classrooms </a:t>
            </a:r>
            <a:r>
              <a:rPr lang="en-US" altLang="en-US" sz="1500" b="0" dirty="0"/>
              <a:t>training toolkit were designed and written under the U.S. Department of Education (Department) Contract Numbers ED-ESE-12-O-0035 and ED-ESE-16-A-0002 by the National Center on Safe Supportive Learning Environments (NCSSLE) operated by the American Institutes for Research. The content and views expressed herein do not necessarily represent the policies of the Department and should not assume endorsement by the federal government. No official endorsement by the Department of any product, commodity, service, or enterprise mentioned in this publication is intended or should be inferred. For the reader’s convenience, this publication contains information about and from outside organizations, including material obtained by way of hyperlinks and URLs. Inclusion of such information does not constitute the Department’s endorsement.</a:t>
            </a:r>
          </a:p>
          <a:p>
            <a:pPr marL="0" indent="0">
              <a:buFont typeface="Wingdings" panose="05000000000000000000" pitchFamily="2" charset="2"/>
              <a:buNone/>
            </a:pPr>
            <a:r>
              <a:rPr lang="en-US" altLang="en-US" sz="1500" b="0" dirty="0"/>
              <a:t>Second Edition</a:t>
            </a:r>
            <a:br>
              <a:rPr lang="en-US" altLang="en-US" sz="1500" b="0"/>
            </a:br>
            <a:r>
              <a:rPr lang="en-US" altLang="en-US" sz="1500" b="0"/>
              <a:t>October </a:t>
            </a:r>
            <a:r>
              <a:rPr lang="en-US" altLang="en-US" sz="1500" b="0" dirty="0"/>
              <a:t>2018</a:t>
            </a:r>
          </a:p>
          <a:p>
            <a:pPr marL="0" indent="0">
              <a:buFont typeface="Wingdings" panose="05000000000000000000" pitchFamily="2" charset="2"/>
              <a:buNone/>
            </a:pPr>
            <a:r>
              <a:rPr lang="en-US" altLang="en-US" sz="1500" b="0" dirty="0"/>
              <a:t>This training package is in the public domain. Authorization to reproduce it in whole or in part is granted. While permission to reprint this product is not necessary, the following is the preferred citation:</a:t>
            </a:r>
          </a:p>
          <a:p>
            <a:pPr marL="0" indent="0">
              <a:buFont typeface="Wingdings" panose="05000000000000000000" pitchFamily="2" charset="2"/>
              <a:buNone/>
            </a:pPr>
            <a:r>
              <a:rPr lang="en-US" altLang="en-US" sz="1500" b="0" dirty="0"/>
              <a:t>Diamanti, K., Duffey, T., &amp; Fisher, D. (2018). </a:t>
            </a:r>
            <a:r>
              <a:rPr lang="en-US" altLang="en-US" sz="1500" b="0" i="1" dirty="0"/>
              <a:t>Creating a safe and respectful environment in our nation’s classrooms</a:t>
            </a:r>
            <a:r>
              <a:rPr lang="en-US" altLang="en-US" sz="1500" b="0" dirty="0"/>
              <a:t>. Washington, DC: National Center on Safe Supportive Learning Environments. </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E2854DA-51B1-4E58-80E2-117DE39D7324}"/>
              </a:ext>
            </a:extLst>
          </p:cNvPr>
          <p:cNvSpPr>
            <a:spLocks noGrp="1" noChangeArrowheads="1"/>
          </p:cNvSpPr>
          <p:nvPr>
            <p:ph type="title"/>
          </p:nvPr>
        </p:nvSpPr>
        <p:spPr/>
        <p:txBody>
          <a:bodyPr/>
          <a:lstStyle/>
          <a:p>
            <a:r>
              <a:rPr lang="en-US" altLang="en-US" sz="2800" dirty="0"/>
              <a:t> Class Discussions</a:t>
            </a:r>
          </a:p>
        </p:txBody>
      </p:sp>
      <p:sp>
        <p:nvSpPr>
          <p:cNvPr id="41987" name="Content Placeholder 2">
            <a:extLst>
              <a:ext uri="{FF2B5EF4-FFF2-40B4-BE49-F238E27FC236}">
                <a16:creationId xmlns:a16="http://schemas.microsoft.com/office/drawing/2014/main" id="{9C526DAE-0F97-E94B-BCFC-F3C275F9CDBB}"/>
              </a:ext>
            </a:extLst>
          </p:cNvPr>
          <p:cNvSpPr>
            <a:spLocks noGrp="1"/>
          </p:cNvSpPr>
          <p:nvPr>
            <p:ph idx="1"/>
          </p:nvPr>
        </p:nvSpPr>
        <p:spPr/>
        <p:txBody>
          <a:bodyPr/>
          <a:lstStyle/>
          <a:p>
            <a:pPr>
              <a:buFont typeface="Wingdings" charset="0"/>
              <a:buNone/>
              <a:defRPr/>
            </a:pPr>
            <a:r>
              <a:rPr lang="en-US" sz="2100" b="0" dirty="0">
                <a:solidFill>
                  <a:srgbClr val="000000"/>
                </a:solidFill>
                <a:cs typeface="ＭＳ Ｐゴシック" charset="0"/>
              </a:rPr>
              <a:t>Classroom discussions can:</a:t>
            </a:r>
          </a:p>
          <a:p>
            <a:pPr marL="341313" indent="-341313">
              <a:spcBef>
                <a:spcPts val="1200"/>
              </a:spcBef>
              <a:buFont typeface="Wingdings" charset="0"/>
              <a:buChar char="§"/>
              <a:defRPr/>
            </a:pPr>
            <a:r>
              <a:rPr lang="en-US" sz="2100" b="0" dirty="0">
                <a:solidFill>
                  <a:srgbClr val="000000"/>
                </a:solidFill>
                <a:cs typeface="ＭＳ Ｐゴシック" charset="0"/>
              </a:rPr>
              <a:t>Raise awareness of ideas and strategies.</a:t>
            </a:r>
          </a:p>
          <a:p>
            <a:pPr marL="341313" indent="-341313">
              <a:spcBef>
                <a:spcPts val="1200"/>
              </a:spcBef>
              <a:buFont typeface="Wingdings" charset="0"/>
              <a:buChar char="§"/>
              <a:defRPr/>
            </a:pPr>
            <a:r>
              <a:rPr lang="en-US" sz="2100" b="0" dirty="0">
                <a:solidFill>
                  <a:srgbClr val="000000"/>
                </a:solidFill>
                <a:cs typeface="ＭＳ Ｐゴシック" charset="0"/>
              </a:rPr>
              <a:t>Teach and practice the difference between respectful debate and intolerant dialogue around issues of difference.</a:t>
            </a:r>
          </a:p>
          <a:p>
            <a:pPr marL="341313" indent="-341313">
              <a:spcBef>
                <a:spcPts val="1200"/>
              </a:spcBef>
              <a:buFont typeface="Wingdings" charset="0"/>
              <a:buChar char="§"/>
              <a:defRPr/>
            </a:pPr>
            <a:r>
              <a:rPr lang="en-US" sz="2100" b="0" dirty="0">
                <a:solidFill>
                  <a:srgbClr val="000000"/>
                </a:solidFill>
                <a:cs typeface="ＭＳ Ｐゴシック" charset="0"/>
              </a:rPr>
              <a:t>Provide opportunities for students to express their discomfort about witnessing bullying within the safety of a classroom discussion.</a:t>
            </a:r>
          </a:p>
          <a:p>
            <a:pPr marL="341313" indent="-341313">
              <a:spcBef>
                <a:spcPts val="1200"/>
              </a:spcBef>
              <a:buFont typeface="Wingdings" charset="0"/>
              <a:buChar char="§"/>
              <a:defRPr/>
            </a:pPr>
            <a:r>
              <a:rPr lang="en-US" sz="2100" b="0" dirty="0">
                <a:solidFill>
                  <a:srgbClr val="000000"/>
                </a:solidFill>
                <a:cs typeface="ＭＳ Ｐゴシック" charset="0"/>
              </a:rPr>
              <a:t>Help students realize that they are not alone in their wish for bullying behaviors to stop.</a:t>
            </a:r>
          </a:p>
          <a:p>
            <a:pPr marL="341313" indent="-341313">
              <a:spcBef>
                <a:spcPts val="1200"/>
              </a:spcBef>
              <a:buFont typeface="Wingdings" charset="0"/>
              <a:buChar char="§"/>
              <a:defRPr/>
            </a:pPr>
            <a:r>
              <a:rPr lang="en-US" sz="2100" b="0" dirty="0">
                <a:solidFill>
                  <a:srgbClr val="000000"/>
                </a:solidFill>
                <a:cs typeface="ＭＳ Ｐゴシック" charset="0"/>
              </a:rPr>
              <a:t>Provide a great opportunity for students to brainstorm possible solutions to common bullying situations.</a:t>
            </a:r>
          </a:p>
          <a:p>
            <a:pPr>
              <a:spcBef>
                <a:spcPts val="525"/>
              </a:spcBef>
              <a:buFont typeface="Wingdings" charset="0"/>
              <a:buNone/>
              <a:defRPr/>
            </a:pPr>
            <a:endParaRPr lang="en-US" sz="2100" dirty="0">
              <a:solidFill>
                <a:srgbClr val="00B050"/>
              </a:solidFill>
              <a:cs typeface="ＭＳ Ｐゴシック" charset="0"/>
            </a:endParaRPr>
          </a:p>
          <a:p>
            <a:pPr>
              <a:spcBef>
                <a:spcPts val="525"/>
              </a:spcBef>
              <a:buFont typeface="Wingdings" charset="0"/>
              <a:buChar char="§"/>
              <a:defRPr/>
            </a:pPr>
            <a:endParaRPr lang="en-US" sz="2100" b="0" dirty="0">
              <a:solidFill>
                <a:srgbClr val="000000"/>
              </a:solidFill>
              <a:cs typeface="ＭＳ Ｐゴシック" charset="0"/>
            </a:endParaRPr>
          </a:p>
          <a:p>
            <a:pPr>
              <a:buFont typeface="Wingdings" charset="0"/>
              <a:buChar char="§"/>
              <a:defRPr/>
            </a:pPr>
            <a:endParaRPr lang="en-US" sz="2100" dirty="0">
              <a:solidFill>
                <a:srgbClr val="FF0000"/>
              </a:solidFill>
              <a:cs typeface="ＭＳ Ｐゴシック" charset="0"/>
            </a:endParaRPr>
          </a:p>
        </p:txBody>
      </p:sp>
      <p:sp>
        <p:nvSpPr>
          <p:cNvPr id="44036" name="Rectangle 1">
            <a:extLst>
              <a:ext uri="{FF2B5EF4-FFF2-40B4-BE49-F238E27FC236}">
                <a16:creationId xmlns:a16="http://schemas.microsoft.com/office/drawing/2014/main" id="{1F6F6DCA-1099-4D38-9168-F2D0D82D2828}"/>
              </a:ext>
            </a:extLst>
          </p:cNvPr>
          <p:cNvSpPr>
            <a:spLocks noChangeArrowheads="1"/>
          </p:cNvSpPr>
          <p:nvPr/>
        </p:nvSpPr>
        <p:spPr bwMode="auto">
          <a:xfrm>
            <a:off x="314325" y="6488113"/>
            <a:ext cx="757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080E3C14-E472-4843-9E19-9FCEC6C7FAA0}" type="slidenum">
              <a:rPr lang="de-DE" altLang="en-US" sz="1000" b="0"/>
              <a:pPr eaLnBrk="1" hangingPunct="1">
                <a:spcBef>
                  <a:spcPct val="0"/>
                </a:spcBef>
                <a:buClrTx/>
                <a:buFontTx/>
                <a:buNone/>
              </a:pPr>
              <a:t>20</a:t>
            </a:fld>
            <a:endParaRPr lang="de-DE" altLang="en-US" sz="1000" b="0"/>
          </a:p>
        </p:txBody>
      </p:sp>
      <p:sp>
        <p:nvSpPr>
          <p:cNvPr id="44037" name="TextBox 4">
            <a:extLst>
              <a:ext uri="{FF2B5EF4-FFF2-40B4-BE49-F238E27FC236}">
                <a16:creationId xmlns:a16="http://schemas.microsoft.com/office/drawing/2014/main" id="{094238BA-DA6C-49E4-80C8-A96FCFE1BB06}"/>
              </a:ext>
            </a:extLst>
          </p:cNvPr>
          <p:cNvSpPr txBox="1">
            <a:spLocks noChangeArrowheads="1"/>
          </p:cNvSpPr>
          <p:nvPr/>
        </p:nvSpPr>
        <p:spPr bwMode="auto">
          <a:xfrm>
            <a:off x="1071563" y="6488113"/>
            <a:ext cx="1674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5, 12</a:t>
            </a:r>
            <a:r>
              <a:rPr lang="en-US" altLang="en-US" sz="1000" b="0" dirty="0">
                <a:cs typeface="Arial" panose="020B0604020202020204" pitchFamily="34" charset="0"/>
              </a:rPr>
              <a:t> </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0B584D3-CBD9-45C0-82DB-09DFEE7FA993}"/>
              </a:ext>
            </a:extLst>
          </p:cNvPr>
          <p:cNvSpPr>
            <a:spLocks noGrp="1" noChangeArrowheads="1"/>
          </p:cNvSpPr>
          <p:nvPr>
            <p:ph type="title"/>
          </p:nvPr>
        </p:nvSpPr>
        <p:spPr>
          <a:xfrm>
            <a:off x="314325" y="147638"/>
            <a:ext cx="7452567" cy="600075"/>
          </a:xfrm>
        </p:spPr>
        <p:txBody>
          <a:bodyPr/>
          <a:lstStyle/>
          <a:p>
            <a:r>
              <a:rPr lang="en-US" altLang="en-US" sz="2800" dirty="0"/>
              <a:t>Positive Classroom Management</a:t>
            </a:r>
          </a:p>
        </p:txBody>
      </p:sp>
      <p:sp>
        <p:nvSpPr>
          <p:cNvPr id="51203" name="Content Placeholder 2">
            <a:extLst>
              <a:ext uri="{FF2B5EF4-FFF2-40B4-BE49-F238E27FC236}">
                <a16:creationId xmlns:a16="http://schemas.microsoft.com/office/drawing/2014/main" id="{AB0AB27B-AC49-BA45-9706-2BC87F75FA72}"/>
              </a:ext>
            </a:extLst>
          </p:cNvPr>
          <p:cNvSpPr>
            <a:spLocks noGrp="1"/>
          </p:cNvSpPr>
          <p:nvPr>
            <p:ph idx="1"/>
          </p:nvPr>
        </p:nvSpPr>
        <p:spPr/>
        <p:txBody>
          <a:bodyPr/>
          <a:lstStyle/>
          <a:p>
            <a:pPr>
              <a:buFont typeface="Wingdings" charset="0"/>
              <a:buNone/>
              <a:defRPr/>
            </a:pPr>
            <a:r>
              <a:rPr lang="en-US" sz="2400" dirty="0">
                <a:cs typeface="ＭＳ Ｐゴシック" charset="0"/>
              </a:rPr>
              <a:t>Teachers who employ positive classroom management:</a:t>
            </a:r>
          </a:p>
          <a:p>
            <a:pPr marL="352425" indent="-352425">
              <a:buFont typeface="Wingdings" charset="0"/>
              <a:buChar char="§"/>
              <a:defRPr/>
            </a:pPr>
            <a:r>
              <a:rPr lang="en-US" sz="2400" b="0" dirty="0">
                <a:cs typeface="ＭＳ Ｐゴシック" charset="0"/>
              </a:rPr>
              <a:t>Emphasize what students should do rather than what they should not do.</a:t>
            </a:r>
          </a:p>
          <a:p>
            <a:pPr marL="352425" indent="-352425">
              <a:buFont typeface="Wingdings" charset="0"/>
              <a:buChar char="§"/>
              <a:defRPr/>
            </a:pPr>
            <a:r>
              <a:rPr lang="en-US" sz="2400" b="0" dirty="0">
                <a:cs typeface="ＭＳ Ｐゴシック" charset="0"/>
              </a:rPr>
              <a:t>Reinforce rules as a role model who follows them.</a:t>
            </a:r>
          </a:p>
          <a:p>
            <a:pPr marL="352425" indent="-352425">
              <a:buFont typeface="Wingdings" charset="0"/>
              <a:buChar char="§"/>
              <a:defRPr/>
            </a:pPr>
            <a:r>
              <a:rPr lang="en-US" sz="2400" b="0" dirty="0">
                <a:cs typeface="ＭＳ Ｐゴシック" charset="0"/>
              </a:rPr>
              <a:t>Use one-on-one feedback, and avoid public reprimands.</a:t>
            </a:r>
          </a:p>
          <a:p>
            <a:pPr marL="352425" indent="-352425">
              <a:buFont typeface="Wingdings" charset="0"/>
              <a:buChar char="§"/>
              <a:defRPr/>
            </a:pPr>
            <a:r>
              <a:rPr lang="en-US" sz="2400" b="0" dirty="0">
                <a:cs typeface="ＭＳ Ｐゴシック" charset="0"/>
              </a:rPr>
              <a:t>Show students respect.</a:t>
            </a:r>
          </a:p>
          <a:p>
            <a:pPr marL="352425" indent="-352425">
              <a:buFont typeface="Wingdings" charset="0"/>
              <a:buChar char="§"/>
              <a:defRPr/>
            </a:pPr>
            <a:r>
              <a:rPr lang="en-US" sz="2400" b="0" dirty="0">
                <a:cs typeface="ＭＳ Ｐゴシック" charset="0"/>
              </a:rPr>
              <a:t>Reward good behavior. </a:t>
            </a:r>
          </a:p>
        </p:txBody>
      </p:sp>
      <p:sp>
        <p:nvSpPr>
          <p:cNvPr id="46084" name="Rectangle 1">
            <a:extLst>
              <a:ext uri="{FF2B5EF4-FFF2-40B4-BE49-F238E27FC236}">
                <a16:creationId xmlns:a16="http://schemas.microsoft.com/office/drawing/2014/main" id="{B79124EE-86D1-4AE5-913A-D1199BA6F605}"/>
              </a:ext>
            </a:extLst>
          </p:cNvPr>
          <p:cNvSpPr>
            <a:spLocks noChangeArrowheads="1"/>
          </p:cNvSpPr>
          <p:nvPr/>
        </p:nvSpPr>
        <p:spPr bwMode="auto">
          <a:xfrm>
            <a:off x="314325" y="6513513"/>
            <a:ext cx="757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3CC53C5F-996B-4CF5-AB07-5D14D5D07F7E}" type="slidenum">
              <a:rPr lang="de-DE" altLang="en-US" sz="1000" b="0"/>
              <a:pPr eaLnBrk="1" hangingPunct="1">
                <a:spcBef>
                  <a:spcPct val="0"/>
                </a:spcBef>
                <a:buClrTx/>
                <a:buFontTx/>
                <a:buNone/>
              </a:pPr>
              <a:t>21</a:t>
            </a:fld>
            <a:endParaRPr lang="de-DE" altLang="en-US" sz="1000" b="0"/>
          </a:p>
        </p:txBody>
      </p:sp>
      <p:sp>
        <p:nvSpPr>
          <p:cNvPr id="46085" name="TextBox 4">
            <a:extLst>
              <a:ext uri="{FF2B5EF4-FFF2-40B4-BE49-F238E27FC236}">
                <a16:creationId xmlns:a16="http://schemas.microsoft.com/office/drawing/2014/main" id="{95513C7E-1268-4CB3-9B4B-1D315B8B142D}"/>
              </a:ext>
            </a:extLst>
          </p:cNvPr>
          <p:cNvSpPr txBox="1">
            <a:spLocks noChangeArrowheads="1"/>
          </p:cNvSpPr>
          <p:nvPr/>
        </p:nvSpPr>
        <p:spPr bwMode="auto">
          <a:xfrm>
            <a:off x="1092200" y="6513513"/>
            <a:ext cx="1674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5</a:t>
            </a:r>
            <a:r>
              <a:rPr lang="en-US" altLang="en-US" sz="1000" b="0" dirty="0">
                <a:cs typeface="Arial" panose="020B0604020202020204" pitchFamily="34" charset="0"/>
              </a:rPr>
              <a:t> </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2AACE7B7-A9A3-4369-9305-0AE8BE3D9C77}"/>
              </a:ext>
            </a:extLst>
          </p:cNvPr>
          <p:cNvSpPr>
            <a:spLocks noGrp="1" noChangeArrowheads="1"/>
          </p:cNvSpPr>
          <p:nvPr>
            <p:ph type="title"/>
          </p:nvPr>
        </p:nvSpPr>
        <p:spPr>
          <a:xfrm>
            <a:off x="314325" y="147638"/>
            <a:ext cx="7419516" cy="600075"/>
          </a:xfrm>
        </p:spPr>
        <p:txBody>
          <a:bodyPr/>
          <a:lstStyle/>
          <a:p>
            <a:r>
              <a:rPr lang="en-US" altLang="en-US" sz="2800" dirty="0"/>
              <a:t>Clear Classroom Ground Rules</a:t>
            </a:r>
          </a:p>
        </p:txBody>
      </p:sp>
      <p:sp>
        <p:nvSpPr>
          <p:cNvPr id="53251" name="Content Placeholder 2">
            <a:extLst>
              <a:ext uri="{FF2B5EF4-FFF2-40B4-BE49-F238E27FC236}">
                <a16:creationId xmlns:a16="http://schemas.microsoft.com/office/drawing/2014/main" id="{0AD4D0F4-446E-5945-BB97-BECD92D2FF32}"/>
              </a:ext>
            </a:extLst>
          </p:cNvPr>
          <p:cNvSpPr>
            <a:spLocks noGrp="1"/>
          </p:cNvSpPr>
          <p:nvPr>
            <p:ph idx="1"/>
          </p:nvPr>
        </p:nvSpPr>
        <p:spPr/>
        <p:txBody>
          <a:bodyPr/>
          <a:lstStyle/>
          <a:p>
            <a:pPr>
              <a:buFont typeface="Wingdings" charset="0"/>
              <a:buNone/>
              <a:defRPr/>
            </a:pPr>
            <a:r>
              <a:rPr lang="en-US" sz="2400" dirty="0">
                <a:cs typeface="ＭＳ Ｐゴシック" charset="0"/>
              </a:rPr>
              <a:t>Ground rules are most effective when they are:</a:t>
            </a:r>
          </a:p>
          <a:p>
            <a:pPr marL="341313" indent="-341313">
              <a:buFont typeface="Wingdings" charset="0"/>
              <a:buChar char="§"/>
              <a:defRPr/>
            </a:pPr>
            <a:r>
              <a:rPr lang="en-US" sz="2400" b="0" dirty="0">
                <a:cs typeface="ＭＳ Ｐゴシック" charset="0"/>
              </a:rPr>
              <a:t>Tied to both positive and negative consequences</a:t>
            </a:r>
          </a:p>
          <a:p>
            <a:pPr marL="341313" indent="-341313">
              <a:buFont typeface="Wingdings" charset="0"/>
              <a:buChar char="§"/>
              <a:defRPr/>
            </a:pPr>
            <a:r>
              <a:rPr lang="en-US" sz="2400" b="0" dirty="0">
                <a:cs typeface="ＭＳ Ｐゴシック" charset="0"/>
              </a:rPr>
              <a:t>Aligned with schoolwide rules</a:t>
            </a:r>
          </a:p>
          <a:p>
            <a:pPr marL="341313" indent="-341313">
              <a:buFont typeface="Wingdings" charset="0"/>
              <a:buChar char="§"/>
              <a:defRPr/>
            </a:pPr>
            <a:r>
              <a:rPr lang="en-US" sz="2400" b="0" dirty="0">
                <a:cs typeface="ＭＳ Ｐゴシック" charset="0"/>
              </a:rPr>
              <a:t>Developed with student input</a:t>
            </a:r>
          </a:p>
          <a:p>
            <a:pPr marL="341313" indent="-341313">
              <a:buFont typeface="Wingdings" charset="0"/>
              <a:buChar char="§"/>
              <a:defRPr/>
            </a:pPr>
            <a:r>
              <a:rPr lang="en-US" sz="2400" b="0" dirty="0">
                <a:cs typeface="ＭＳ Ｐゴシック" charset="0"/>
              </a:rPr>
              <a:t>Simple and understandable</a:t>
            </a:r>
          </a:p>
          <a:p>
            <a:pPr marL="341313" indent="-341313">
              <a:buFont typeface="Wingdings" charset="0"/>
              <a:buChar char="§"/>
              <a:defRPr/>
            </a:pPr>
            <a:r>
              <a:rPr lang="en-US" sz="2400" b="0" dirty="0">
                <a:cs typeface="ＭＳ Ｐゴシック" charset="0"/>
              </a:rPr>
              <a:t>Posted in the classroom</a:t>
            </a:r>
          </a:p>
          <a:p>
            <a:pPr marL="341313" indent="-341313">
              <a:buFont typeface="Wingdings" charset="0"/>
              <a:buChar char="§"/>
              <a:defRPr/>
            </a:pPr>
            <a:r>
              <a:rPr lang="en-US" sz="2400" b="0" dirty="0">
                <a:cs typeface="ＭＳ Ｐゴシック" charset="0"/>
              </a:rPr>
              <a:t>Fairly enforced </a:t>
            </a:r>
          </a:p>
        </p:txBody>
      </p:sp>
      <p:sp>
        <p:nvSpPr>
          <p:cNvPr id="48132" name="Rectangle 1">
            <a:extLst>
              <a:ext uri="{FF2B5EF4-FFF2-40B4-BE49-F238E27FC236}">
                <a16:creationId xmlns:a16="http://schemas.microsoft.com/office/drawing/2014/main" id="{8BEEC524-947E-4B02-962C-E5467B89D526}"/>
              </a:ext>
            </a:extLst>
          </p:cNvPr>
          <p:cNvSpPr>
            <a:spLocks noChangeArrowheads="1"/>
          </p:cNvSpPr>
          <p:nvPr/>
        </p:nvSpPr>
        <p:spPr bwMode="auto">
          <a:xfrm>
            <a:off x="314325" y="6488113"/>
            <a:ext cx="757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1805A453-6B7B-4263-953A-3744D6FA4F96}" type="slidenum">
              <a:rPr lang="de-DE" altLang="en-US" sz="1000" b="0"/>
              <a:pPr eaLnBrk="1" hangingPunct="1">
                <a:spcBef>
                  <a:spcPct val="0"/>
                </a:spcBef>
                <a:buClrTx/>
                <a:buFontTx/>
                <a:buNone/>
              </a:pPr>
              <a:t>22</a:t>
            </a:fld>
            <a:endParaRPr lang="de-DE" altLang="en-US" sz="1000" b="0"/>
          </a:p>
        </p:txBody>
      </p:sp>
      <p:sp>
        <p:nvSpPr>
          <p:cNvPr id="48133" name="TextBox 4">
            <a:extLst>
              <a:ext uri="{FF2B5EF4-FFF2-40B4-BE49-F238E27FC236}">
                <a16:creationId xmlns:a16="http://schemas.microsoft.com/office/drawing/2014/main" id="{CA34978D-D528-4234-98FD-2EF99A2C80C9}"/>
              </a:ext>
            </a:extLst>
          </p:cNvPr>
          <p:cNvSpPr txBox="1">
            <a:spLocks noChangeArrowheads="1"/>
          </p:cNvSpPr>
          <p:nvPr/>
        </p:nvSpPr>
        <p:spPr bwMode="auto">
          <a:xfrm>
            <a:off x="1092200" y="6489700"/>
            <a:ext cx="1674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5</a:t>
            </a:r>
            <a:r>
              <a:rPr lang="en-US" altLang="en-US" sz="1000" b="0" dirty="0">
                <a:cs typeface="Arial" panose="020B0604020202020204" pitchFamily="34" charset="0"/>
              </a:rPr>
              <a:t> </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E589B02-D627-4632-A69B-C51417EDDF5E}"/>
              </a:ext>
            </a:extLst>
          </p:cNvPr>
          <p:cNvSpPr>
            <a:spLocks noGrp="1" noChangeArrowheads="1"/>
          </p:cNvSpPr>
          <p:nvPr>
            <p:ph type="title"/>
          </p:nvPr>
        </p:nvSpPr>
        <p:spPr>
          <a:xfrm>
            <a:off x="314325" y="147638"/>
            <a:ext cx="7254263" cy="600075"/>
          </a:xfrm>
        </p:spPr>
        <p:txBody>
          <a:bodyPr/>
          <a:lstStyle/>
          <a:p>
            <a:r>
              <a:rPr lang="en-US" altLang="en-US" sz="2800" dirty="0"/>
              <a:t>Sample Anti-Bullying Ground Rules</a:t>
            </a:r>
          </a:p>
        </p:txBody>
      </p:sp>
      <p:sp>
        <p:nvSpPr>
          <p:cNvPr id="55299" name="Content Placeholder 2">
            <a:extLst>
              <a:ext uri="{FF2B5EF4-FFF2-40B4-BE49-F238E27FC236}">
                <a16:creationId xmlns:a16="http://schemas.microsoft.com/office/drawing/2014/main" id="{D13D9D1C-C4A0-ED41-8D72-7AE08757E953}"/>
              </a:ext>
            </a:extLst>
          </p:cNvPr>
          <p:cNvSpPr>
            <a:spLocks noGrp="1"/>
          </p:cNvSpPr>
          <p:nvPr>
            <p:ph idx="1"/>
          </p:nvPr>
        </p:nvSpPr>
        <p:spPr/>
        <p:txBody>
          <a:bodyPr/>
          <a:lstStyle/>
          <a:p>
            <a:pPr marL="334963" indent="-334963">
              <a:buFont typeface="Wingdings" charset="0"/>
              <a:buChar char="§"/>
              <a:defRPr/>
            </a:pPr>
            <a:r>
              <a:rPr lang="en-US" sz="2800" b="0" dirty="0">
                <a:cs typeface="ＭＳ Ｐゴシック" charset="0"/>
              </a:rPr>
              <a:t>We will treat others with respect and not bully others.</a:t>
            </a:r>
          </a:p>
          <a:p>
            <a:pPr marL="334963" indent="-334963">
              <a:buFont typeface="Wingdings" charset="0"/>
              <a:buChar char="§"/>
              <a:defRPr/>
            </a:pPr>
            <a:r>
              <a:rPr lang="en-US" sz="2800" b="0" dirty="0">
                <a:cs typeface="ＭＳ Ｐゴシック" charset="0"/>
              </a:rPr>
              <a:t>We will try to help students who are bullied.</a:t>
            </a:r>
          </a:p>
          <a:p>
            <a:pPr marL="334963" indent="-334963">
              <a:buFont typeface="Wingdings" charset="0"/>
              <a:buChar char="§"/>
              <a:defRPr/>
            </a:pPr>
            <a:r>
              <a:rPr lang="en-US" sz="2800" b="0" dirty="0">
                <a:cs typeface="ＭＳ Ｐゴシック" charset="0"/>
              </a:rPr>
              <a:t>We will try to include students who are left out.</a:t>
            </a:r>
          </a:p>
          <a:p>
            <a:pPr marL="334963" indent="-334963">
              <a:buFont typeface="Wingdings" charset="0"/>
              <a:buChar char="§"/>
              <a:defRPr/>
            </a:pPr>
            <a:r>
              <a:rPr lang="en-US" sz="2800" b="0" dirty="0">
                <a:cs typeface="ＭＳ Ｐゴシック" charset="0"/>
              </a:rPr>
              <a:t>If we know that somebody is being bullied, we will tell an adult at school and an adult at home. </a:t>
            </a:r>
          </a:p>
          <a:p>
            <a:pPr>
              <a:buFont typeface="Wingdings" charset="0"/>
              <a:buChar char="§"/>
              <a:defRPr/>
            </a:pPr>
            <a:endParaRPr lang="en-US" dirty="0">
              <a:cs typeface="ＭＳ Ｐゴシック" charset="0"/>
            </a:endParaRPr>
          </a:p>
        </p:txBody>
      </p:sp>
      <p:sp>
        <p:nvSpPr>
          <p:cNvPr id="50180" name="Rectangle 1">
            <a:extLst>
              <a:ext uri="{FF2B5EF4-FFF2-40B4-BE49-F238E27FC236}">
                <a16:creationId xmlns:a16="http://schemas.microsoft.com/office/drawing/2014/main" id="{3C78FCEA-9E20-47E1-B980-05D7C0466C55}"/>
              </a:ext>
            </a:extLst>
          </p:cNvPr>
          <p:cNvSpPr>
            <a:spLocks noChangeArrowheads="1"/>
          </p:cNvSpPr>
          <p:nvPr/>
        </p:nvSpPr>
        <p:spPr bwMode="auto">
          <a:xfrm>
            <a:off x="314325" y="6507163"/>
            <a:ext cx="757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948CEBAF-323D-4861-95BD-4CF6D06CB0E8}" type="slidenum">
              <a:rPr lang="de-DE" altLang="en-US" sz="1000" b="0"/>
              <a:pPr eaLnBrk="1" hangingPunct="1">
                <a:spcBef>
                  <a:spcPct val="0"/>
                </a:spcBef>
                <a:buClrTx/>
                <a:buFontTx/>
                <a:buNone/>
              </a:pPr>
              <a:t>23</a:t>
            </a:fld>
            <a:endParaRPr lang="de-DE" altLang="en-US" sz="1000" b="0"/>
          </a:p>
        </p:txBody>
      </p:sp>
      <p:sp>
        <p:nvSpPr>
          <p:cNvPr id="50181" name="TextBox 5">
            <a:extLst>
              <a:ext uri="{FF2B5EF4-FFF2-40B4-BE49-F238E27FC236}">
                <a16:creationId xmlns:a16="http://schemas.microsoft.com/office/drawing/2014/main" id="{6629C5B9-C324-4F7F-82C3-9D4AFC0935A7}"/>
              </a:ext>
            </a:extLst>
          </p:cNvPr>
          <p:cNvSpPr txBox="1">
            <a:spLocks noChangeArrowheads="1"/>
          </p:cNvSpPr>
          <p:nvPr/>
        </p:nvSpPr>
        <p:spPr bwMode="auto">
          <a:xfrm>
            <a:off x="1092200" y="6507163"/>
            <a:ext cx="1674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5</a:t>
            </a:r>
            <a:r>
              <a:rPr lang="en-US" altLang="en-US" sz="1000" b="0" dirty="0">
                <a:cs typeface="Arial" panose="020B0604020202020204" pitchFamily="34" charset="0"/>
              </a:rPr>
              <a:t> </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A7B6EDBA-D0A0-4C3D-AC15-F466D8221156}"/>
              </a:ext>
            </a:extLst>
          </p:cNvPr>
          <p:cNvSpPr>
            <a:spLocks noGrp="1" noChangeArrowheads="1"/>
          </p:cNvSpPr>
          <p:nvPr>
            <p:ph type="title"/>
          </p:nvPr>
        </p:nvSpPr>
        <p:spPr>
          <a:xfrm>
            <a:off x="314325" y="147638"/>
            <a:ext cx="7419516" cy="600075"/>
          </a:xfrm>
        </p:spPr>
        <p:txBody>
          <a:bodyPr/>
          <a:lstStyle/>
          <a:p>
            <a:r>
              <a:rPr lang="en-US" altLang="en-US" sz="2800" dirty="0"/>
              <a:t>Help Develop Effective Bystanders</a:t>
            </a:r>
          </a:p>
        </p:txBody>
      </p:sp>
      <p:sp>
        <p:nvSpPr>
          <p:cNvPr id="57347" name="Content Placeholder 2">
            <a:extLst>
              <a:ext uri="{FF2B5EF4-FFF2-40B4-BE49-F238E27FC236}">
                <a16:creationId xmlns:a16="http://schemas.microsoft.com/office/drawing/2014/main" id="{9FE43CCC-4FD5-F142-B809-F25FF76E3515}"/>
              </a:ext>
            </a:extLst>
          </p:cNvPr>
          <p:cNvSpPr>
            <a:spLocks noGrp="1"/>
          </p:cNvSpPr>
          <p:nvPr>
            <p:ph idx="1"/>
          </p:nvPr>
        </p:nvSpPr>
        <p:spPr/>
        <p:txBody>
          <a:bodyPr/>
          <a:lstStyle/>
          <a:p>
            <a:pPr marL="334963" indent="-334963">
              <a:buFont typeface="Wingdings" charset="0"/>
              <a:buChar char="§"/>
              <a:defRPr/>
            </a:pPr>
            <a:r>
              <a:rPr lang="en-US" sz="2400" b="0" dirty="0">
                <a:cs typeface="ＭＳ Ｐゴシック" charset="0"/>
              </a:rPr>
              <a:t>Promote an atmosphere of trust and safety in the classroom.</a:t>
            </a:r>
          </a:p>
          <a:p>
            <a:pPr marL="334963" indent="-334963">
              <a:buFont typeface="Wingdings" charset="0"/>
              <a:buChar char="§"/>
              <a:defRPr/>
            </a:pPr>
            <a:r>
              <a:rPr lang="en-US" sz="2400" b="0" dirty="0">
                <a:cs typeface="ＭＳ Ｐゴシック" charset="0"/>
              </a:rPr>
              <a:t>Be a positive adult role model. </a:t>
            </a:r>
          </a:p>
          <a:p>
            <a:pPr marL="334963" indent="-334963">
              <a:buFont typeface="Wingdings" charset="0"/>
              <a:buChar char="§"/>
              <a:defRPr/>
            </a:pPr>
            <a:r>
              <a:rPr lang="en-US" sz="2400" b="0" dirty="0">
                <a:cs typeface="ＭＳ Ｐゴシック" charset="0"/>
              </a:rPr>
              <a:t>Develop strong, positive relationships with students. </a:t>
            </a:r>
          </a:p>
          <a:p>
            <a:pPr marL="334963" indent="-334963">
              <a:buFont typeface="Wingdings" charset="0"/>
              <a:buChar char="§"/>
              <a:defRPr/>
            </a:pPr>
            <a:r>
              <a:rPr lang="en-US" sz="2400" b="0" dirty="0">
                <a:cs typeface="ＭＳ Ｐゴシック" charset="0"/>
              </a:rPr>
              <a:t>Acknowledge that bullying does occur and can be painful. </a:t>
            </a:r>
          </a:p>
          <a:p>
            <a:pPr marL="334963" indent="-334963">
              <a:buFont typeface="Wingdings" charset="0"/>
              <a:buChar char="§"/>
              <a:defRPr/>
            </a:pPr>
            <a:r>
              <a:rPr lang="en-US" sz="2400" b="0" dirty="0">
                <a:cs typeface="ＭＳ Ｐゴシック" charset="0"/>
              </a:rPr>
              <a:t>Intervene and model positive behavior when you see bullying behavior occur</a:t>
            </a:r>
            <a:r>
              <a:rPr lang="en-US" b="0" dirty="0">
                <a:cs typeface="ＭＳ Ｐゴシック" charset="0"/>
              </a:rPr>
              <a:t>. </a:t>
            </a:r>
          </a:p>
          <a:p>
            <a:pPr marL="334963" indent="-334963">
              <a:buFont typeface="Wingdings" charset="0"/>
              <a:buChar char="§"/>
              <a:defRPr/>
            </a:pPr>
            <a:r>
              <a:rPr lang="en-US" sz="2400" b="0" dirty="0">
                <a:cs typeface="ＭＳ Ｐゴシック" charset="0"/>
              </a:rPr>
              <a:t>Provide time for students to learn and practice bystander skills.</a:t>
            </a:r>
          </a:p>
          <a:p>
            <a:pPr>
              <a:buFont typeface="Wingdings" charset="0"/>
              <a:buChar char="§"/>
              <a:defRPr/>
            </a:pPr>
            <a:endParaRPr lang="en-US" b="0" dirty="0">
              <a:cs typeface="ＭＳ Ｐゴシック" charset="0"/>
            </a:endParaRPr>
          </a:p>
        </p:txBody>
      </p:sp>
      <p:sp>
        <p:nvSpPr>
          <p:cNvPr id="52228" name="Rectangle 1">
            <a:extLst>
              <a:ext uri="{FF2B5EF4-FFF2-40B4-BE49-F238E27FC236}">
                <a16:creationId xmlns:a16="http://schemas.microsoft.com/office/drawing/2014/main" id="{2099C78F-2E94-415B-8FF9-84F1786377E2}"/>
              </a:ext>
            </a:extLst>
          </p:cNvPr>
          <p:cNvSpPr>
            <a:spLocks noChangeArrowheads="1"/>
          </p:cNvSpPr>
          <p:nvPr/>
        </p:nvSpPr>
        <p:spPr bwMode="auto">
          <a:xfrm>
            <a:off x="314325" y="6488113"/>
            <a:ext cx="757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DA1B4130-E9DD-4548-8D37-200FE9967C9E}" type="slidenum">
              <a:rPr lang="de-DE" altLang="en-US" sz="1000" b="0"/>
              <a:pPr eaLnBrk="1" hangingPunct="1">
                <a:spcBef>
                  <a:spcPct val="0"/>
                </a:spcBef>
                <a:buClrTx/>
                <a:buFontTx/>
                <a:buNone/>
              </a:pPr>
              <a:t>24</a:t>
            </a:fld>
            <a:endParaRPr lang="de-DE" altLang="en-US" sz="1000" b="0"/>
          </a:p>
        </p:txBody>
      </p:sp>
      <p:sp>
        <p:nvSpPr>
          <p:cNvPr id="52229" name="Rectangle 1">
            <a:extLst>
              <a:ext uri="{FF2B5EF4-FFF2-40B4-BE49-F238E27FC236}">
                <a16:creationId xmlns:a16="http://schemas.microsoft.com/office/drawing/2014/main" id="{B62037FA-4430-46F7-800F-C990487345E2}"/>
              </a:ext>
            </a:extLst>
          </p:cNvPr>
          <p:cNvSpPr>
            <a:spLocks noChangeArrowheads="1"/>
          </p:cNvSpPr>
          <p:nvPr/>
        </p:nvSpPr>
        <p:spPr bwMode="auto">
          <a:xfrm>
            <a:off x="1193800" y="6508750"/>
            <a:ext cx="892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 12</a:t>
            </a:r>
            <a:r>
              <a:rPr lang="en-US" altLang="en-US" sz="1000" b="0" dirty="0">
                <a:cs typeface="Arial" panose="020B0604020202020204" pitchFamily="34" charset="0"/>
              </a:rPr>
              <a:t> </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5C17E222-AFB8-4F06-A6B2-25FC509A2B55}"/>
              </a:ext>
            </a:extLst>
          </p:cNvPr>
          <p:cNvSpPr>
            <a:spLocks noGrp="1" noChangeArrowheads="1"/>
          </p:cNvSpPr>
          <p:nvPr>
            <p:ph type="title"/>
          </p:nvPr>
        </p:nvSpPr>
        <p:spPr/>
        <p:txBody>
          <a:bodyPr/>
          <a:lstStyle/>
          <a:p>
            <a:r>
              <a:rPr lang="en-US" altLang="en-US" sz="2800" dirty="0"/>
              <a:t> Bystander Intervention Skills</a:t>
            </a:r>
          </a:p>
        </p:txBody>
      </p:sp>
      <p:sp>
        <p:nvSpPr>
          <p:cNvPr id="58371" name="Content Placeholder 2">
            <a:extLst>
              <a:ext uri="{FF2B5EF4-FFF2-40B4-BE49-F238E27FC236}">
                <a16:creationId xmlns:a16="http://schemas.microsoft.com/office/drawing/2014/main" id="{852E6E5F-5967-264A-A2BD-4027156FB3E2}"/>
              </a:ext>
            </a:extLst>
          </p:cNvPr>
          <p:cNvSpPr>
            <a:spLocks noGrp="1"/>
          </p:cNvSpPr>
          <p:nvPr>
            <p:ph idx="1"/>
          </p:nvPr>
        </p:nvSpPr>
        <p:spPr/>
        <p:txBody>
          <a:bodyPr/>
          <a:lstStyle/>
          <a:p>
            <a:pPr>
              <a:buFont typeface="Wingdings" charset="0"/>
              <a:buNone/>
              <a:defRPr/>
            </a:pPr>
            <a:r>
              <a:rPr lang="en-US" sz="2800" dirty="0">
                <a:solidFill>
                  <a:srgbClr val="000000"/>
                </a:solidFill>
                <a:cs typeface="ＭＳ Ｐゴシック" charset="0"/>
              </a:rPr>
              <a:t>Students can:</a:t>
            </a:r>
          </a:p>
          <a:p>
            <a:pPr marL="317500" indent="-317500">
              <a:buFont typeface="Wingdings" charset="0"/>
              <a:buChar char="§"/>
              <a:defRPr/>
            </a:pPr>
            <a:r>
              <a:rPr lang="en-US" sz="2800" b="0" dirty="0">
                <a:solidFill>
                  <a:srgbClr val="000000"/>
                </a:solidFill>
                <a:cs typeface="ＭＳ Ｐゴシック" charset="0"/>
              </a:rPr>
              <a:t>Walk away.</a:t>
            </a:r>
          </a:p>
          <a:p>
            <a:pPr marL="317500" indent="-317500">
              <a:buFont typeface="Wingdings" charset="0"/>
              <a:buChar char="§"/>
              <a:defRPr/>
            </a:pPr>
            <a:r>
              <a:rPr lang="en-US" sz="2800" b="0" dirty="0">
                <a:solidFill>
                  <a:srgbClr val="000000"/>
                </a:solidFill>
                <a:cs typeface="ＭＳ Ｐゴシック" charset="0"/>
              </a:rPr>
              <a:t>Offer support.</a:t>
            </a:r>
          </a:p>
          <a:p>
            <a:pPr marL="317500" indent="-317500">
              <a:buFont typeface="Wingdings" charset="0"/>
              <a:buChar char="§"/>
              <a:defRPr/>
            </a:pPr>
            <a:r>
              <a:rPr lang="en-US" sz="2800" b="0" dirty="0">
                <a:solidFill>
                  <a:srgbClr val="000000"/>
                </a:solidFill>
                <a:cs typeface="ＭＳ Ｐゴシック" charset="0"/>
              </a:rPr>
              <a:t>Report the incident.</a:t>
            </a:r>
          </a:p>
          <a:p>
            <a:pPr marL="317500" indent="-317500">
              <a:buFont typeface="Wingdings" charset="0"/>
              <a:buChar char="§"/>
              <a:defRPr/>
            </a:pPr>
            <a:r>
              <a:rPr lang="en-US" sz="2800" b="0" dirty="0">
                <a:solidFill>
                  <a:srgbClr val="000000"/>
                </a:solidFill>
                <a:cs typeface="ＭＳ Ｐゴシック" charset="0"/>
              </a:rPr>
              <a:t>Speak up assertively.</a:t>
            </a:r>
          </a:p>
          <a:p>
            <a:pPr>
              <a:buFont typeface="Wingdings" charset="0"/>
              <a:buNone/>
              <a:defRPr/>
            </a:pPr>
            <a:endParaRPr lang="en-US" dirty="0">
              <a:solidFill>
                <a:srgbClr val="FF0000"/>
              </a:solidFill>
              <a:cs typeface="ＭＳ Ｐゴシック" charset="0"/>
            </a:endParaRPr>
          </a:p>
        </p:txBody>
      </p:sp>
      <p:sp>
        <p:nvSpPr>
          <p:cNvPr id="53252" name="Rectangle 1">
            <a:extLst>
              <a:ext uri="{FF2B5EF4-FFF2-40B4-BE49-F238E27FC236}">
                <a16:creationId xmlns:a16="http://schemas.microsoft.com/office/drawing/2014/main" id="{8E096214-D6AA-4ED7-A906-7F05D44FF5C3}"/>
              </a:ext>
            </a:extLst>
          </p:cNvPr>
          <p:cNvSpPr>
            <a:spLocks noChangeArrowheads="1"/>
          </p:cNvSpPr>
          <p:nvPr/>
        </p:nvSpPr>
        <p:spPr bwMode="auto">
          <a:xfrm>
            <a:off x="279400" y="6488113"/>
            <a:ext cx="762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1F1A7128-1EA5-49AE-BFA4-A86D3F026F31}" type="slidenum">
              <a:rPr lang="de-DE" altLang="en-US" sz="1000" b="0"/>
              <a:pPr eaLnBrk="1" hangingPunct="1">
                <a:spcBef>
                  <a:spcPct val="0"/>
                </a:spcBef>
                <a:buClrTx/>
                <a:buFontTx/>
                <a:buNone/>
              </a:pPr>
              <a:t>25</a:t>
            </a:fld>
            <a:endParaRPr lang="de-DE" altLang="en-US" sz="1000" b="0"/>
          </a:p>
        </p:txBody>
      </p:sp>
      <p:sp>
        <p:nvSpPr>
          <p:cNvPr id="53253" name="TextBox 4">
            <a:extLst>
              <a:ext uri="{FF2B5EF4-FFF2-40B4-BE49-F238E27FC236}">
                <a16:creationId xmlns:a16="http://schemas.microsoft.com/office/drawing/2014/main" id="{47574CF1-16FB-4FC5-AB48-39BBDCAFC034}"/>
              </a:ext>
            </a:extLst>
          </p:cNvPr>
          <p:cNvSpPr txBox="1">
            <a:spLocks noChangeArrowheads="1"/>
          </p:cNvSpPr>
          <p:nvPr/>
        </p:nvSpPr>
        <p:spPr bwMode="auto">
          <a:xfrm>
            <a:off x="1108075" y="6489700"/>
            <a:ext cx="1674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5, 8, 12</a:t>
            </a:r>
            <a:r>
              <a:rPr lang="en-US" altLang="en-US" sz="1000" b="0" dirty="0">
                <a:cs typeface="Arial" panose="020B0604020202020204" pitchFamily="34" charset="0"/>
              </a:rPr>
              <a:t> </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E1D2DCF4-BB8A-4ED6-A175-79B8678F89D3}"/>
              </a:ext>
            </a:extLst>
          </p:cNvPr>
          <p:cNvSpPr>
            <a:spLocks noGrp="1" noChangeArrowheads="1"/>
          </p:cNvSpPr>
          <p:nvPr>
            <p:ph type="title"/>
          </p:nvPr>
        </p:nvSpPr>
        <p:spPr/>
        <p:txBody>
          <a:bodyPr/>
          <a:lstStyle/>
          <a:p>
            <a:r>
              <a:rPr lang="en-US" altLang="en-US" sz="2800" dirty="0"/>
              <a:t>Supportive </a:t>
            </a:r>
            <a:r>
              <a:rPr lang="en-US" altLang="en-US" sz="2800" dirty="0">
                <a:solidFill>
                  <a:schemeClr val="bg1"/>
                </a:solidFill>
              </a:rPr>
              <a:t>Classroom </a:t>
            </a:r>
            <a:r>
              <a:rPr lang="en-US" altLang="en-US" sz="2800" dirty="0"/>
              <a:t>Settings</a:t>
            </a:r>
          </a:p>
        </p:txBody>
      </p:sp>
      <p:sp>
        <p:nvSpPr>
          <p:cNvPr id="55299" name="Subtitle 2">
            <a:extLst>
              <a:ext uri="{FF2B5EF4-FFF2-40B4-BE49-F238E27FC236}">
                <a16:creationId xmlns:a16="http://schemas.microsoft.com/office/drawing/2014/main" id="{F8BDCB64-AE40-4E0A-9B11-83817071F468}"/>
              </a:ext>
            </a:extLst>
          </p:cNvPr>
          <p:cNvSpPr>
            <a:spLocks noGrp="1" noChangeArrowheads="1"/>
          </p:cNvSpPr>
          <p:nvPr>
            <p:ph idx="1"/>
          </p:nvPr>
        </p:nvSpPr>
        <p:spPr/>
        <p:txBody>
          <a:bodyPr/>
          <a:lstStyle/>
          <a:p>
            <a:pPr marL="341313" indent="-341313"/>
            <a:r>
              <a:rPr lang="en-US" altLang="en-US" sz="2400" dirty="0"/>
              <a:t>Engagement:</a:t>
            </a:r>
            <a:r>
              <a:rPr lang="en-US" altLang="en-US" sz="2400" b="0" dirty="0"/>
              <a:t> Connectedness, sense of belonging, relationships, respect for diversity, and school participation.</a:t>
            </a:r>
          </a:p>
          <a:p>
            <a:pPr marL="341313" indent="-341313"/>
            <a:r>
              <a:rPr lang="en-US" altLang="en-US" sz="2400" dirty="0"/>
              <a:t>Safety: </a:t>
            </a:r>
            <a:r>
              <a:rPr lang="en-US" altLang="en-US" sz="2400" b="0" dirty="0"/>
              <a:t>Freedom from violence, bullying, harassment, and substance abuse. Emotional and physical safety and protection against emergencies.</a:t>
            </a:r>
          </a:p>
          <a:p>
            <a:pPr marL="341313" indent="-341313"/>
            <a:r>
              <a:rPr lang="en-US" altLang="en-US" sz="2400" dirty="0"/>
              <a:t>Environment: </a:t>
            </a:r>
            <a:r>
              <a:rPr lang="en-US" altLang="en-US" sz="2400" b="0" dirty="0"/>
              <a:t>Physical, instructional, health and wellness, and disciplinary rules and strategies. </a:t>
            </a:r>
          </a:p>
        </p:txBody>
      </p:sp>
      <p:sp>
        <p:nvSpPr>
          <p:cNvPr id="55300" name="Rectangle 1">
            <a:extLst>
              <a:ext uri="{FF2B5EF4-FFF2-40B4-BE49-F238E27FC236}">
                <a16:creationId xmlns:a16="http://schemas.microsoft.com/office/drawing/2014/main" id="{AC96E7D0-2904-4756-9B7D-EB279EAEDBAF}"/>
              </a:ext>
            </a:extLst>
          </p:cNvPr>
          <p:cNvSpPr>
            <a:spLocks noChangeArrowheads="1"/>
          </p:cNvSpPr>
          <p:nvPr/>
        </p:nvSpPr>
        <p:spPr bwMode="auto">
          <a:xfrm>
            <a:off x="314325" y="6457950"/>
            <a:ext cx="7572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0148E52B-2DBB-4B72-98F9-AD6450FD9EB4}" type="slidenum">
              <a:rPr lang="de-DE" altLang="en-US" sz="1000" b="0"/>
              <a:pPr eaLnBrk="1" hangingPunct="1">
                <a:spcBef>
                  <a:spcPct val="0"/>
                </a:spcBef>
                <a:buClrTx/>
                <a:buFontTx/>
                <a:buNone/>
              </a:pPr>
              <a:t>26</a:t>
            </a:fld>
            <a:endParaRPr lang="de-DE" altLang="en-US" sz="1000" b="0"/>
          </a:p>
        </p:txBody>
      </p:sp>
      <p:sp>
        <p:nvSpPr>
          <p:cNvPr id="55301" name="TextBox 4">
            <a:extLst>
              <a:ext uri="{FF2B5EF4-FFF2-40B4-BE49-F238E27FC236}">
                <a16:creationId xmlns:a16="http://schemas.microsoft.com/office/drawing/2014/main" id="{2A9E7527-8B85-4E4E-BCFF-BAAFA462C9D8}"/>
              </a:ext>
            </a:extLst>
          </p:cNvPr>
          <p:cNvSpPr txBox="1">
            <a:spLocks noChangeArrowheads="1"/>
          </p:cNvSpPr>
          <p:nvPr/>
        </p:nvSpPr>
        <p:spPr bwMode="auto">
          <a:xfrm>
            <a:off x="1092200" y="6457950"/>
            <a:ext cx="1674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10</a:t>
            </a:r>
            <a:r>
              <a:rPr lang="en-US" altLang="en-US" sz="1000" b="0" dirty="0">
                <a:cs typeface="Arial" panose="020B0604020202020204" pitchFamily="34" charset="0"/>
              </a:rPr>
              <a:t> </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01BC58D-2931-4FB7-8BF0-A6133135AC54}"/>
              </a:ext>
            </a:extLst>
          </p:cNvPr>
          <p:cNvSpPr>
            <a:spLocks noGrp="1" noChangeArrowheads="1"/>
          </p:cNvSpPr>
          <p:nvPr>
            <p:ph type="title"/>
          </p:nvPr>
        </p:nvSpPr>
        <p:spPr/>
        <p:txBody>
          <a:bodyPr/>
          <a:lstStyle/>
          <a:p>
            <a:r>
              <a:rPr lang="en-US" altLang="en-US" sz="2800" dirty="0"/>
              <a:t>Engagement</a:t>
            </a:r>
          </a:p>
        </p:txBody>
      </p:sp>
      <p:sp>
        <p:nvSpPr>
          <p:cNvPr id="39939" name="Subtitle 2">
            <a:extLst>
              <a:ext uri="{FF2B5EF4-FFF2-40B4-BE49-F238E27FC236}">
                <a16:creationId xmlns:a16="http://schemas.microsoft.com/office/drawing/2014/main" id="{36C4CC16-8C24-425B-9235-2E0A4DDDBB25}"/>
              </a:ext>
            </a:extLst>
          </p:cNvPr>
          <p:cNvSpPr>
            <a:spLocks noGrp="1" noChangeArrowheads="1"/>
          </p:cNvSpPr>
          <p:nvPr>
            <p:ph idx="1"/>
          </p:nvPr>
        </p:nvSpPr>
        <p:spPr/>
        <p:txBody>
          <a:bodyPr/>
          <a:lstStyle/>
          <a:p>
            <a:pPr marL="344488" indent="-344488">
              <a:spcBef>
                <a:spcPts val="838"/>
              </a:spcBef>
            </a:pPr>
            <a:r>
              <a:rPr lang="en-US" altLang="en-US" sz="1800" b="0" dirty="0"/>
              <a:t>Be a role model by treating all students and colleagues respectfully.</a:t>
            </a:r>
          </a:p>
          <a:p>
            <a:pPr marL="344488" indent="-344488">
              <a:spcBef>
                <a:spcPts val="838"/>
              </a:spcBef>
            </a:pPr>
            <a:r>
              <a:rPr lang="en-US" altLang="en-US" sz="1800" b="0" dirty="0"/>
              <a:t>Teach the difference between respectful debate and name calling. </a:t>
            </a:r>
          </a:p>
          <a:p>
            <a:pPr marL="344488" indent="-344488">
              <a:spcBef>
                <a:spcPts val="838"/>
              </a:spcBef>
            </a:pPr>
            <a:r>
              <a:rPr lang="en-US" altLang="en-US" sz="1800" b="0" dirty="0"/>
              <a:t>Let students know you’re available to talk. </a:t>
            </a:r>
          </a:p>
          <a:p>
            <a:pPr marL="344488" indent="-344488">
              <a:spcBef>
                <a:spcPts val="838"/>
              </a:spcBef>
            </a:pPr>
            <a:r>
              <a:rPr lang="en-US" altLang="en-US" sz="1800" b="0" dirty="0"/>
              <a:t>Have conversations with students about what’s going on in their lives and actively listen.</a:t>
            </a:r>
          </a:p>
          <a:p>
            <a:pPr marL="344488" indent="-344488">
              <a:spcBef>
                <a:spcPts val="838"/>
              </a:spcBef>
            </a:pPr>
            <a:r>
              <a:rPr lang="en-US" altLang="en-US" sz="1800" b="0" dirty="0"/>
              <a:t>Encourage </a:t>
            </a:r>
            <a:r>
              <a:rPr lang="en-US" altLang="en-US" sz="1800" b="0"/>
              <a:t>positive thinking, </a:t>
            </a:r>
            <a:r>
              <a:rPr lang="en-US" altLang="en-US" sz="1800" b="0" dirty="0"/>
              <a:t>and offer positive strategies for dealing with problems.</a:t>
            </a:r>
          </a:p>
          <a:p>
            <a:pPr marL="344488" indent="-344488">
              <a:spcBef>
                <a:spcPts val="838"/>
              </a:spcBef>
            </a:pPr>
            <a:r>
              <a:rPr lang="en-US" altLang="en-US" sz="1800" b="0" dirty="0"/>
              <a:t>Have fun! It will make personal connections and help students feel like they belong.</a:t>
            </a:r>
          </a:p>
          <a:p>
            <a:pPr marL="344488" indent="-344488">
              <a:spcBef>
                <a:spcPts val="838"/>
              </a:spcBef>
            </a:pPr>
            <a:r>
              <a:rPr lang="en-US" altLang="en-US" sz="1800" b="0" dirty="0"/>
              <a:t>Teach inclusively. Integrate examples of people from different backgrounds every day.</a:t>
            </a:r>
          </a:p>
          <a:p>
            <a:pPr marL="344488" indent="-344488">
              <a:spcBef>
                <a:spcPts val="838"/>
              </a:spcBef>
            </a:pPr>
            <a:r>
              <a:rPr lang="en-US" altLang="en-US" sz="1800" b="0" dirty="0"/>
              <a:t>Use inclusive language.</a:t>
            </a:r>
          </a:p>
        </p:txBody>
      </p:sp>
      <p:sp>
        <p:nvSpPr>
          <p:cNvPr id="57348" name="Rectangle 1">
            <a:extLst>
              <a:ext uri="{FF2B5EF4-FFF2-40B4-BE49-F238E27FC236}">
                <a16:creationId xmlns:a16="http://schemas.microsoft.com/office/drawing/2014/main" id="{28BE8913-96FD-4BF2-9513-8A8E260FBDCF}"/>
              </a:ext>
            </a:extLst>
          </p:cNvPr>
          <p:cNvSpPr>
            <a:spLocks noChangeArrowheads="1"/>
          </p:cNvSpPr>
          <p:nvPr/>
        </p:nvSpPr>
        <p:spPr bwMode="auto">
          <a:xfrm>
            <a:off x="314325" y="6438900"/>
            <a:ext cx="7572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E7DBE840-3104-45A8-B248-95640BADA938}" type="slidenum">
              <a:rPr lang="de-DE" altLang="en-US" sz="1000" b="0"/>
              <a:pPr eaLnBrk="1" hangingPunct="1">
                <a:spcBef>
                  <a:spcPct val="0"/>
                </a:spcBef>
                <a:buClrTx/>
                <a:buFontTx/>
                <a:buNone/>
              </a:pPr>
              <a:t>27</a:t>
            </a:fld>
            <a:endParaRPr lang="de-DE" altLang="en-US" sz="1000" b="0"/>
          </a:p>
        </p:txBody>
      </p:sp>
      <p:sp>
        <p:nvSpPr>
          <p:cNvPr id="57349" name="TextBox 4">
            <a:extLst>
              <a:ext uri="{FF2B5EF4-FFF2-40B4-BE49-F238E27FC236}">
                <a16:creationId xmlns:a16="http://schemas.microsoft.com/office/drawing/2014/main" id="{54CE6691-DFA3-4FB4-BB8D-7BB67FFF9852}"/>
              </a:ext>
            </a:extLst>
          </p:cNvPr>
          <p:cNvSpPr txBox="1">
            <a:spLocks noChangeArrowheads="1"/>
          </p:cNvSpPr>
          <p:nvPr/>
        </p:nvSpPr>
        <p:spPr bwMode="auto">
          <a:xfrm>
            <a:off x="1092200" y="6438900"/>
            <a:ext cx="1790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1, 5, 12</a:t>
            </a:r>
            <a:r>
              <a:rPr lang="en-US" altLang="en-US" sz="1000" b="0" dirty="0">
                <a:cs typeface="Arial" panose="020B0604020202020204" pitchFamily="34"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AC8F0683-2CB8-403A-BC38-17429D11FC36}"/>
              </a:ext>
            </a:extLst>
          </p:cNvPr>
          <p:cNvSpPr>
            <a:spLocks noGrp="1" noChangeArrowheads="1"/>
          </p:cNvSpPr>
          <p:nvPr>
            <p:ph type="title"/>
          </p:nvPr>
        </p:nvSpPr>
        <p:spPr/>
        <p:txBody>
          <a:bodyPr/>
          <a:lstStyle/>
          <a:p>
            <a:r>
              <a:rPr lang="en-US" altLang="en-US" sz="2800" dirty="0"/>
              <a:t>Safety</a:t>
            </a:r>
          </a:p>
        </p:txBody>
      </p:sp>
      <p:sp>
        <p:nvSpPr>
          <p:cNvPr id="44035" name="Subtitle 2">
            <a:extLst>
              <a:ext uri="{FF2B5EF4-FFF2-40B4-BE49-F238E27FC236}">
                <a16:creationId xmlns:a16="http://schemas.microsoft.com/office/drawing/2014/main" id="{F6D9CF11-8F0B-4DF3-B7B8-0B5CAA9FFC44}"/>
              </a:ext>
            </a:extLst>
          </p:cNvPr>
          <p:cNvSpPr>
            <a:spLocks noGrp="1" noChangeArrowheads="1"/>
          </p:cNvSpPr>
          <p:nvPr>
            <p:ph idx="1"/>
          </p:nvPr>
        </p:nvSpPr>
        <p:spPr/>
        <p:txBody>
          <a:bodyPr/>
          <a:lstStyle/>
          <a:p>
            <a:pPr marL="344488" indent="-344488">
              <a:spcBef>
                <a:spcPts val="838"/>
              </a:spcBef>
            </a:pPr>
            <a:r>
              <a:rPr lang="en-US" altLang="en-US" sz="1600" b="0"/>
              <a:t>Remind participants of the importance of providing clear expectations and fair, consistent responses to violations as foundational elements to creating a positive environment.</a:t>
            </a:r>
          </a:p>
          <a:p>
            <a:pPr marL="344488" indent="-344488">
              <a:spcBef>
                <a:spcPts val="838"/>
              </a:spcBef>
            </a:pPr>
            <a:r>
              <a:rPr lang="en-US" altLang="en-US" sz="1600" b="0"/>
              <a:t>Step </a:t>
            </a:r>
            <a:r>
              <a:rPr lang="en-US" altLang="en-US" sz="1600" b="0" dirty="0"/>
              <a:t>in during problematic situations, actively using your power to identify concerns and offer solutions. </a:t>
            </a:r>
          </a:p>
          <a:p>
            <a:pPr marL="344488" indent="-344488">
              <a:spcBef>
                <a:spcPts val="838"/>
              </a:spcBef>
            </a:pPr>
            <a:r>
              <a:rPr lang="en-US" altLang="en-US" sz="1600" b="0" dirty="0"/>
              <a:t>Make a safe, bully-free culture the </a:t>
            </a:r>
            <a:r>
              <a:rPr lang="ja-JP" altLang="en-US" sz="1600" b="0" dirty="0"/>
              <a:t>“</a:t>
            </a:r>
            <a:r>
              <a:rPr lang="en-US" altLang="ja-JP" sz="1600" b="0" dirty="0"/>
              <a:t>norm.</a:t>
            </a:r>
            <a:r>
              <a:rPr lang="ja-JP" altLang="en-US" sz="1600" b="0" dirty="0"/>
              <a:t>”</a:t>
            </a:r>
            <a:r>
              <a:rPr lang="en-US" altLang="ja-JP" sz="1600" b="0" dirty="0"/>
              <a:t> </a:t>
            </a:r>
          </a:p>
          <a:p>
            <a:pPr marL="344488" indent="-344488">
              <a:spcBef>
                <a:spcPts val="838"/>
              </a:spcBef>
            </a:pPr>
            <a:r>
              <a:rPr lang="en-US" altLang="en-US" sz="1600" b="0" dirty="0"/>
              <a:t>Encourage students to do what they love. Special activities can boost confidence, help youth make friends, and protect them from bullying behavior.</a:t>
            </a:r>
          </a:p>
          <a:p>
            <a:pPr marL="344488" indent="-344488">
              <a:spcBef>
                <a:spcPts val="838"/>
              </a:spcBef>
            </a:pPr>
            <a:r>
              <a:rPr lang="en-US" altLang="en-US" sz="1600" b="0" dirty="0"/>
              <a:t>Make time for daily conversations with students about their lives and feelings. </a:t>
            </a:r>
          </a:p>
          <a:p>
            <a:pPr marL="344488" indent="-344488">
              <a:spcBef>
                <a:spcPts val="838"/>
              </a:spcBef>
            </a:pPr>
            <a:r>
              <a:rPr lang="en-US" altLang="en-US" sz="1600" b="0" dirty="0"/>
              <a:t>Ask a variety of questions when you talk with students. </a:t>
            </a:r>
          </a:p>
          <a:p>
            <a:pPr marL="344488" indent="-344488">
              <a:spcBef>
                <a:spcPts val="838"/>
              </a:spcBef>
            </a:pPr>
            <a:r>
              <a:rPr lang="en-US" altLang="en-US" sz="1600" b="0" dirty="0"/>
              <a:t>Talk about bullying. If concerns come up, be sure to respond. </a:t>
            </a:r>
          </a:p>
          <a:p>
            <a:pPr marL="344488" indent="-344488">
              <a:spcBef>
                <a:spcPts val="838"/>
              </a:spcBef>
            </a:pPr>
            <a:r>
              <a:rPr lang="en-US" altLang="en-US" sz="1600" b="0" dirty="0"/>
              <a:t>Read and learn about bullying. </a:t>
            </a:r>
          </a:p>
          <a:p>
            <a:pPr marL="344488" indent="-344488">
              <a:spcBef>
                <a:spcPts val="838"/>
              </a:spcBef>
            </a:pPr>
            <a:r>
              <a:rPr lang="en-US" altLang="en-US" sz="1600" b="0" dirty="0"/>
              <a:t>Create supportive ground rules for your classroom. </a:t>
            </a:r>
          </a:p>
          <a:p>
            <a:pPr marL="344488" indent="-344488">
              <a:spcBef>
                <a:spcPts val="838"/>
              </a:spcBef>
            </a:pPr>
            <a:r>
              <a:rPr lang="en-US" altLang="en-US" sz="1600" b="0" dirty="0"/>
              <a:t>Be positive—tell students </a:t>
            </a:r>
            <a:r>
              <a:rPr lang="en-US" altLang="en-US" sz="1600" b="0" i="1" dirty="0"/>
              <a:t>what</a:t>
            </a:r>
            <a:r>
              <a:rPr lang="en-US" altLang="en-US" sz="1600" b="0" dirty="0"/>
              <a:t> to do, not just </a:t>
            </a:r>
            <a:r>
              <a:rPr lang="en-US" altLang="en-US" sz="1600" b="0" i="1" dirty="0"/>
              <a:t>what not</a:t>
            </a:r>
            <a:r>
              <a:rPr lang="en-US" altLang="en-US" sz="1600" b="0" dirty="0"/>
              <a:t> to do. </a:t>
            </a:r>
          </a:p>
          <a:p>
            <a:pPr marL="344488" indent="-344488">
              <a:spcBef>
                <a:spcPts val="838"/>
              </a:spcBef>
            </a:pPr>
            <a:r>
              <a:rPr lang="en-US" altLang="en-US" sz="1600" b="0" dirty="0"/>
              <a:t>Teach positive relationship skills.</a:t>
            </a:r>
            <a:r>
              <a:rPr lang="en-US" altLang="en-US" sz="1800" b="0" dirty="0"/>
              <a:t> </a:t>
            </a:r>
          </a:p>
        </p:txBody>
      </p:sp>
      <p:sp>
        <p:nvSpPr>
          <p:cNvPr id="59396" name="Rectangle 1">
            <a:extLst>
              <a:ext uri="{FF2B5EF4-FFF2-40B4-BE49-F238E27FC236}">
                <a16:creationId xmlns:a16="http://schemas.microsoft.com/office/drawing/2014/main" id="{4A8CEE1D-55E6-4DC8-8221-2B6ADB1A0E6B}"/>
              </a:ext>
            </a:extLst>
          </p:cNvPr>
          <p:cNvSpPr>
            <a:spLocks noChangeArrowheads="1"/>
          </p:cNvSpPr>
          <p:nvPr/>
        </p:nvSpPr>
        <p:spPr bwMode="auto">
          <a:xfrm>
            <a:off x="314325" y="6507163"/>
            <a:ext cx="757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550A6A87-93D5-456B-993C-5184C70E6DD7}" type="slidenum">
              <a:rPr lang="de-DE" altLang="en-US" sz="1000" b="0"/>
              <a:pPr eaLnBrk="1" hangingPunct="1">
                <a:spcBef>
                  <a:spcPct val="0"/>
                </a:spcBef>
                <a:buClrTx/>
                <a:buFontTx/>
                <a:buNone/>
              </a:pPr>
              <a:t>28</a:t>
            </a:fld>
            <a:endParaRPr lang="de-DE" altLang="en-US" sz="1000" b="0"/>
          </a:p>
        </p:txBody>
      </p:sp>
      <p:sp>
        <p:nvSpPr>
          <p:cNvPr id="59397" name="TextBox 4">
            <a:extLst>
              <a:ext uri="{FF2B5EF4-FFF2-40B4-BE49-F238E27FC236}">
                <a16:creationId xmlns:a16="http://schemas.microsoft.com/office/drawing/2014/main" id="{58646504-24F8-4F89-9EF6-EC75F9A96383}"/>
              </a:ext>
            </a:extLst>
          </p:cNvPr>
          <p:cNvSpPr txBox="1">
            <a:spLocks noChangeArrowheads="1"/>
          </p:cNvSpPr>
          <p:nvPr/>
        </p:nvSpPr>
        <p:spPr bwMode="auto">
          <a:xfrm>
            <a:off x="1071563" y="6507163"/>
            <a:ext cx="1622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1, 5, 12</a:t>
            </a:r>
            <a:r>
              <a:rPr lang="en-US" altLang="en-US" sz="1000" b="0" dirty="0">
                <a:cs typeface="Arial" panose="020B0604020202020204" pitchFamily="34"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CA31D5C3-9F6C-4CE8-96DC-DB91DC17BC58}"/>
              </a:ext>
            </a:extLst>
          </p:cNvPr>
          <p:cNvSpPr>
            <a:spLocks noGrp="1" noChangeArrowheads="1"/>
          </p:cNvSpPr>
          <p:nvPr>
            <p:ph type="title"/>
          </p:nvPr>
        </p:nvSpPr>
        <p:spPr/>
        <p:txBody>
          <a:bodyPr/>
          <a:lstStyle/>
          <a:p>
            <a:r>
              <a:rPr lang="en-US" altLang="en-US" sz="2800" dirty="0"/>
              <a:t>Environment</a:t>
            </a:r>
          </a:p>
        </p:txBody>
      </p:sp>
      <p:sp>
        <p:nvSpPr>
          <p:cNvPr id="41987" name="Subtitle 2">
            <a:extLst>
              <a:ext uri="{FF2B5EF4-FFF2-40B4-BE49-F238E27FC236}">
                <a16:creationId xmlns:a16="http://schemas.microsoft.com/office/drawing/2014/main" id="{048770F9-3C54-4110-902C-850B91EAC8EC}"/>
              </a:ext>
            </a:extLst>
          </p:cNvPr>
          <p:cNvSpPr>
            <a:spLocks noGrp="1" noChangeArrowheads="1"/>
          </p:cNvSpPr>
          <p:nvPr>
            <p:ph idx="1"/>
          </p:nvPr>
        </p:nvSpPr>
        <p:spPr/>
        <p:txBody>
          <a:bodyPr/>
          <a:lstStyle/>
          <a:p>
            <a:pPr marL="282575" indent="-282575">
              <a:spcBef>
                <a:spcPts val="838"/>
              </a:spcBef>
            </a:pPr>
            <a:r>
              <a:rPr lang="en-US" altLang="en-US" sz="1800" b="0" dirty="0"/>
              <a:t>Weave positive behaviors into daily interactions with students and colleagues. </a:t>
            </a:r>
          </a:p>
          <a:p>
            <a:pPr marL="282575" indent="-282575">
              <a:spcBef>
                <a:spcPts val="838"/>
              </a:spcBef>
            </a:pPr>
            <a:r>
              <a:rPr lang="en-US" altLang="en-US" sz="1800" b="0" dirty="0"/>
              <a:t>Set a positive tone in your classroom. </a:t>
            </a:r>
          </a:p>
          <a:p>
            <a:pPr marL="282575" indent="-282575">
              <a:spcBef>
                <a:spcPts val="838"/>
              </a:spcBef>
            </a:pPr>
            <a:r>
              <a:rPr lang="en-US" altLang="en-US" sz="1800" b="0" dirty="0"/>
              <a:t>Demonstrate appropriate boundaries and expectations for positive relationships.</a:t>
            </a:r>
          </a:p>
          <a:p>
            <a:pPr marL="282575" indent="-282575">
              <a:spcBef>
                <a:spcPts val="838"/>
              </a:spcBef>
            </a:pPr>
            <a:r>
              <a:rPr lang="en-US" altLang="en-US" sz="1800" b="0" dirty="0"/>
              <a:t>Examine your own beliefs, and examine your own assumptions, biases, or stereotypes. </a:t>
            </a:r>
          </a:p>
          <a:p>
            <a:pPr marL="282575" indent="-282575">
              <a:spcBef>
                <a:spcPts val="838"/>
              </a:spcBef>
            </a:pPr>
            <a:r>
              <a:rPr lang="en-US" altLang="en-US" sz="1800" b="0" dirty="0"/>
              <a:t>Work directly both with students who are being bullied and students who are bullying others.</a:t>
            </a:r>
          </a:p>
          <a:p>
            <a:pPr marL="282575" indent="-282575">
              <a:spcBef>
                <a:spcPts val="838"/>
              </a:spcBef>
            </a:pPr>
            <a:r>
              <a:rPr lang="en-US" altLang="en-US" sz="1800" b="0" dirty="0"/>
              <a:t>Establish a culture of respect for difference. </a:t>
            </a:r>
          </a:p>
          <a:p>
            <a:pPr marL="282575" indent="-282575">
              <a:spcBef>
                <a:spcPts val="838"/>
              </a:spcBef>
            </a:pPr>
            <a:r>
              <a:rPr lang="en-US" altLang="en-US" sz="1800" b="0" dirty="0"/>
              <a:t>Talk about differences in respectful and informative ways.</a:t>
            </a:r>
          </a:p>
          <a:p>
            <a:pPr marL="282575" indent="-282575">
              <a:spcBef>
                <a:spcPts val="838"/>
              </a:spcBef>
            </a:pPr>
            <a:r>
              <a:rPr lang="en-US" altLang="en-US" sz="1800" b="0" dirty="0"/>
              <a:t>Work with parents and youth to send a unified message against bullying.</a:t>
            </a:r>
          </a:p>
        </p:txBody>
      </p:sp>
      <p:sp>
        <p:nvSpPr>
          <p:cNvPr id="61444" name="Rectangle 1">
            <a:extLst>
              <a:ext uri="{FF2B5EF4-FFF2-40B4-BE49-F238E27FC236}">
                <a16:creationId xmlns:a16="http://schemas.microsoft.com/office/drawing/2014/main" id="{706CAEDC-3DBD-45CE-A340-B287717C543B}"/>
              </a:ext>
            </a:extLst>
          </p:cNvPr>
          <p:cNvSpPr>
            <a:spLocks noChangeArrowheads="1"/>
          </p:cNvSpPr>
          <p:nvPr/>
        </p:nvSpPr>
        <p:spPr bwMode="auto">
          <a:xfrm>
            <a:off x="314325" y="6502400"/>
            <a:ext cx="7572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96A72F92-4C19-4E75-A897-1C179DC577F7}" type="slidenum">
              <a:rPr lang="de-DE" altLang="en-US" sz="1000" b="0"/>
              <a:pPr eaLnBrk="1" hangingPunct="1">
                <a:spcBef>
                  <a:spcPct val="0"/>
                </a:spcBef>
                <a:buClrTx/>
                <a:buFontTx/>
                <a:buNone/>
              </a:pPr>
              <a:t>29</a:t>
            </a:fld>
            <a:endParaRPr lang="de-DE" altLang="en-US" sz="1000" b="0"/>
          </a:p>
        </p:txBody>
      </p:sp>
      <p:sp>
        <p:nvSpPr>
          <p:cNvPr id="61445" name="TextBox 4">
            <a:extLst>
              <a:ext uri="{FF2B5EF4-FFF2-40B4-BE49-F238E27FC236}">
                <a16:creationId xmlns:a16="http://schemas.microsoft.com/office/drawing/2014/main" id="{603EA95E-B49E-496F-836D-A5F2B934B9F6}"/>
              </a:ext>
            </a:extLst>
          </p:cNvPr>
          <p:cNvSpPr txBox="1">
            <a:spLocks noChangeArrowheads="1"/>
          </p:cNvSpPr>
          <p:nvPr/>
        </p:nvSpPr>
        <p:spPr bwMode="auto">
          <a:xfrm>
            <a:off x="1109663" y="6494463"/>
            <a:ext cx="1790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1, 5, 12</a:t>
            </a:r>
            <a:r>
              <a:rPr lang="en-US" altLang="en-US" sz="1000" b="0" dirty="0">
                <a:cs typeface="Arial" panose="020B0604020202020204" pitchFamily="34"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9E1E716-A810-4D1E-90A6-887155A0E783}"/>
              </a:ext>
            </a:extLst>
          </p:cNvPr>
          <p:cNvSpPr>
            <a:spLocks noGrp="1" noChangeArrowheads="1"/>
          </p:cNvSpPr>
          <p:nvPr>
            <p:ph type="title"/>
          </p:nvPr>
        </p:nvSpPr>
        <p:spPr/>
        <p:txBody>
          <a:bodyPr/>
          <a:lstStyle/>
          <a:p>
            <a:r>
              <a:rPr lang="en-US" altLang="en-US" sz="2800" dirty="0">
                <a:cs typeface="Arial" panose="020B0604020202020204" pitchFamily="34" charset="0"/>
              </a:rPr>
              <a:t>Introductions</a:t>
            </a:r>
          </a:p>
        </p:txBody>
      </p:sp>
      <p:sp>
        <p:nvSpPr>
          <p:cNvPr id="12291" name="Content Placeholder 2">
            <a:extLst>
              <a:ext uri="{FF2B5EF4-FFF2-40B4-BE49-F238E27FC236}">
                <a16:creationId xmlns:a16="http://schemas.microsoft.com/office/drawing/2014/main" id="{15082F8E-C15B-41FF-9EDE-3924DEDABFB5}"/>
              </a:ext>
            </a:extLst>
          </p:cNvPr>
          <p:cNvSpPr>
            <a:spLocks noGrp="1" noChangeArrowheads="1"/>
          </p:cNvSpPr>
          <p:nvPr>
            <p:ph idx="1"/>
          </p:nvPr>
        </p:nvSpPr>
        <p:spPr/>
        <p:txBody>
          <a:bodyPr/>
          <a:lstStyle/>
          <a:p>
            <a:pPr marL="341313" indent="-341313"/>
            <a:r>
              <a:rPr lang="en-US" altLang="en-US" sz="2800" b="0" dirty="0"/>
              <a:t>Your name. </a:t>
            </a:r>
          </a:p>
          <a:p>
            <a:pPr marL="341313" indent="-341313"/>
            <a:r>
              <a:rPr lang="en-US" altLang="en-US" sz="2800" b="0" dirty="0"/>
              <a:t>School(s) for which you work.</a:t>
            </a:r>
          </a:p>
          <a:p>
            <a:pPr marL="341313" indent="-341313"/>
            <a:r>
              <a:rPr lang="en-US" altLang="en-US" sz="2800" b="0" dirty="0"/>
              <a:t>What subjects do you teach, and how long have you been teaching?</a:t>
            </a:r>
          </a:p>
          <a:p>
            <a:pPr marL="341313" indent="-341313"/>
            <a:r>
              <a:rPr lang="en-US" altLang="en-US" sz="2800" b="0" dirty="0"/>
              <a:t>When you close out your career as an educator, how would you like to be remembered by your students?</a:t>
            </a:r>
          </a:p>
        </p:txBody>
      </p:sp>
      <p:sp>
        <p:nvSpPr>
          <p:cNvPr id="12292" name="Rectangle 1">
            <a:extLst>
              <a:ext uri="{FF2B5EF4-FFF2-40B4-BE49-F238E27FC236}">
                <a16:creationId xmlns:a16="http://schemas.microsoft.com/office/drawing/2014/main" id="{036F7FB2-4F2D-451B-9DD2-9BC1B9FF89FB}"/>
              </a:ext>
            </a:extLst>
          </p:cNvPr>
          <p:cNvSpPr>
            <a:spLocks noChangeArrowheads="1"/>
          </p:cNvSpPr>
          <p:nvPr/>
        </p:nvSpPr>
        <p:spPr bwMode="auto">
          <a:xfrm>
            <a:off x="284163" y="6297613"/>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3D8122CC-991B-43C2-8D69-3E368CEC1CD5}" type="slidenum">
              <a:rPr lang="de-DE" altLang="en-US" sz="1000" b="0"/>
              <a:pPr eaLnBrk="1" hangingPunct="1">
                <a:spcBef>
                  <a:spcPct val="0"/>
                </a:spcBef>
                <a:buClrTx/>
                <a:buFontTx/>
                <a:buNone/>
              </a:pPr>
              <a:t>3</a:t>
            </a:fld>
            <a:endParaRPr lang="de-DE" altLang="en-US" sz="1000" b="0"/>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4E76DA1-44A2-49F6-BCEF-2F8874300158}"/>
              </a:ext>
            </a:extLst>
          </p:cNvPr>
          <p:cNvSpPr>
            <a:spLocks noGrp="1" noChangeArrowheads="1"/>
          </p:cNvSpPr>
          <p:nvPr>
            <p:ph type="title"/>
          </p:nvPr>
        </p:nvSpPr>
        <p:spPr>
          <a:xfrm>
            <a:off x="314325" y="147638"/>
            <a:ext cx="6521450" cy="600075"/>
          </a:xfrm>
        </p:spPr>
        <p:txBody>
          <a:bodyPr/>
          <a:lstStyle/>
          <a:p>
            <a:r>
              <a:rPr lang="en-US" altLang="en-US" sz="2800" dirty="0"/>
              <a:t>Building a Web of Support</a:t>
            </a:r>
          </a:p>
        </p:txBody>
      </p:sp>
      <p:pic>
        <p:nvPicPr>
          <p:cNvPr id="63491" name="Picture 19">
            <a:extLst>
              <a:ext uri="{FF2B5EF4-FFF2-40B4-BE49-F238E27FC236}">
                <a16:creationId xmlns:a16="http://schemas.microsoft.com/office/drawing/2014/main" id="{04527B2F-099C-49E4-85A5-C43813672E46}"/>
              </a:ext>
            </a:extLst>
          </p:cNvPr>
          <p:cNvPicPr>
            <a:picLocks noChangeAspect="1"/>
          </p:cNvPicPr>
          <p:nvPr/>
        </p:nvPicPr>
        <p:blipFill rotWithShape="1">
          <a:blip r:embed="rId2">
            <a:extLst>
              <a:ext uri="{28A0092B-C50C-407E-A947-70E740481C1C}">
                <a14:useLocalDpi xmlns:a14="http://schemas.microsoft.com/office/drawing/2010/main" val="0"/>
              </a:ext>
            </a:extLst>
          </a:blip>
          <a:srcRect t="3060" b="272"/>
          <a:stretch/>
        </p:blipFill>
        <p:spPr bwMode="auto">
          <a:xfrm>
            <a:off x="0" y="747713"/>
            <a:ext cx="9144000" cy="530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1">
            <a:extLst>
              <a:ext uri="{FF2B5EF4-FFF2-40B4-BE49-F238E27FC236}">
                <a16:creationId xmlns:a16="http://schemas.microsoft.com/office/drawing/2014/main" id="{B9D85138-A510-49D4-B18E-A5E0575E4A0D}"/>
              </a:ext>
            </a:extLst>
          </p:cNvPr>
          <p:cNvSpPr>
            <a:spLocks noChangeArrowheads="1"/>
          </p:cNvSpPr>
          <p:nvPr/>
        </p:nvSpPr>
        <p:spPr bwMode="auto">
          <a:xfrm>
            <a:off x="314325" y="6507163"/>
            <a:ext cx="757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57B57566-B915-4BD2-8487-F00C277ADCF6}" type="slidenum">
              <a:rPr lang="de-DE" altLang="en-US" sz="1000" b="0"/>
              <a:pPr eaLnBrk="1" hangingPunct="1">
                <a:spcBef>
                  <a:spcPct val="0"/>
                </a:spcBef>
                <a:buClrTx/>
                <a:buFontTx/>
                <a:buNone/>
              </a:pPr>
              <a:t>30</a:t>
            </a:fld>
            <a:endParaRPr lang="de-DE" altLang="en-US" sz="1000" b="0"/>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3798DB0F-EC9C-4464-9C2F-C08B96D25E53}"/>
              </a:ext>
            </a:extLst>
          </p:cNvPr>
          <p:cNvSpPr>
            <a:spLocks noGrp="1" noChangeArrowheads="1"/>
          </p:cNvSpPr>
          <p:nvPr>
            <p:ph type="title"/>
          </p:nvPr>
        </p:nvSpPr>
        <p:spPr/>
        <p:txBody>
          <a:bodyPr/>
          <a:lstStyle/>
          <a:p>
            <a:r>
              <a:rPr lang="en-US" altLang="en-US" sz="2800" dirty="0"/>
              <a:t>Additional Support</a:t>
            </a:r>
          </a:p>
        </p:txBody>
      </p:sp>
      <p:pic>
        <p:nvPicPr>
          <p:cNvPr id="64515" name="Picture 4">
            <a:extLst>
              <a:ext uri="{FF2B5EF4-FFF2-40B4-BE49-F238E27FC236}">
                <a16:creationId xmlns:a16="http://schemas.microsoft.com/office/drawing/2014/main" id="{76A8705E-C73E-4FEB-BCCB-2DAD8281F394}"/>
              </a:ext>
            </a:extLst>
          </p:cNvPr>
          <p:cNvPicPr>
            <a:picLocks noChangeAspect="1"/>
          </p:cNvPicPr>
          <p:nvPr/>
        </p:nvPicPr>
        <p:blipFill rotWithShape="1">
          <a:blip r:embed="rId3">
            <a:extLst>
              <a:ext uri="{28A0092B-C50C-407E-A947-70E740481C1C}">
                <a14:useLocalDpi xmlns:a14="http://schemas.microsoft.com/office/drawing/2010/main" val="0"/>
              </a:ext>
            </a:extLst>
          </a:blip>
          <a:srcRect b="2977"/>
          <a:stretch/>
        </p:blipFill>
        <p:spPr bwMode="auto">
          <a:xfrm>
            <a:off x="0" y="-323849"/>
            <a:ext cx="9151938" cy="629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5123B8ED-855C-7E49-B302-317CDCBF01BD}"/>
              </a:ext>
            </a:extLst>
          </p:cNvPr>
          <p:cNvSpPr/>
          <p:nvPr/>
        </p:nvSpPr>
        <p:spPr bwMode="auto">
          <a:xfrm>
            <a:off x="5567363" y="0"/>
            <a:ext cx="1884362" cy="581025"/>
          </a:xfrm>
          <a:prstGeom prst="ellipse">
            <a:avLst/>
          </a:prstGeom>
          <a:noFill/>
          <a:ln w="38100" cap="flat" cmpd="sng" algn="ctr">
            <a:solidFill>
              <a:srgbClr val="FF0000"/>
            </a:solidFill>
            <a:prstDash val="solid"/>
            <a:round/>
            <a:headEnd type="none" w="med" len="med"/>
            <a:tailEnd type="none" w="med" len="med"/>
          </a:ln>
          <a:effectLst/>
          <a:extLst/>
        </p:spPr>
        <p:txBody>
          <a:bodyPr/>
          <a:lstStyle/>
          <a:p>
            <a:pPr eaLnBrk="1" hangingPunct="1">
              <a:defRPr/>
            </a:pPr>
            <a:endParaRPr lang="en-US" dirty="0">
              <a:ln w="38100" cmpd="sng">
                <a:solidFill>
                  <a:srgbClr val="FF0000"/>
                </a:solidFill>
              </a:ln>
              <a:solidFill>
                <a:srgbClr val="000000"/>
              </a:solidFill>
              <a:latin typeface="Arial" charset="0"/>
              <a:ea typeface="ＭＳ Ｐゴシック" charset="0"/>
              <a:cs typeface="ＭＳ Ｐゴシック" charset="0"/>
            </a:endParaRPr>
          </a:p>
        </p:txBody>
      </p:sp>
      <p:sp>
        <p:nvSpPr>
          <p:cNvPr id="64517" name="Rectangle 1">
            <a:extLst>
              <a:ext uri="{FF2B5EF4-FFF2-40B4-BE49-F238E27FC236}">
                <a16:creationId xmlns:a16="http://schemas.microsoft.com/office/drawing/2014/main" id="{08DFDFF7-FD73-4499-A705-1D3222B6DF99}"/>
              </a:ext>
            </a:extLst>
          </p:cNvPr>
          <p:cNvSpPr>
            <a:spLocks noChangeArrowheads="1"/>
          </p:cNvSpPr>
          <p:nvPr/>
        </p:nvSpPr>
        <p:spPr bwMode="auto">
          <a:xfrm>
            <a:off x="306388" y="6492875"/>
            <a:ext cx="7572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867F35CE-11B8-45F8-B152-786D49CF8F65}" type="slidenum">
              <a:rPr lang="de-DE" altLang="en-US" sz="1000" b="0"/>
              <a:pPr eaLnBrk="1" hangingPunct="1">
                <a:spcBef>
                  <a:spcPct val="0"/>
                </a:spcBef>
                <a:buClrTx/>
                <a:buFontTx/>
                <a:buNone/>
              </a:pPr>
              <a:t>31</a:t>
            </a:fld>
            <a:endParaRPr lang="de-DE" altLang="en-US" sz="1000" b="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35C4826D-EB4A-462B-8640-B84332717011}"/>
              </a:ext>
            </a:extLst>
          </p:cNvPr>
          <p:cNvSpPr>
            <a:spLocks noGrp="1" noChangeArrowheads="1"/>
          </p:cNvSpPr>
          <p:nvPr>
            <p:ph type="title"/>
          </p:nvPr>
        </p:nvSpPr>
        <p:spPr/>
        <p:txBody>
          <a:bodyPr/>
          <a:lstStyle/>
          <a:p>
            <a:r>
              <a:rPr lang="en-US" altLang="en-US" sz="2800" dirty="0"/>
              <a:t>A Legacy</a:t>
            </a:r>
          </a:p>
        </p:txBody>
      </p:sp>
      <p:sp>
        <p:nvSpPr>
          <p:cNvPr id="66563" name="Subtitle 2">
            <a:extLst>
              <a:ext uri="{FF2B5EF4-FFF2-40B4-BE49-F238E27FC236}">
                <a16:creationId xmlns:a16="http://schemas.microsoft.com/office/drawing/2014/main" id="{2FDF45B7-AA1A-4C4E-8A2A-61260360E910}"/>
              </a:ext>
            </a:extLst>
          </p:cNvPr>
          <p:cNvSpPr>
            <a:spLocks noGrp="1" noChangeArrowheads="1"/>
          </p:cNvSpPr>
          <p:nvPr>
            <p:ph idx="1"/>
          </p:nvPr>
        </p:nvSpPr>
        <p:spPr>
          <a:xfrm>
            <a:off x="603345" y="1614488"/>
            <a:ext cx="7937309" cy="3333750"/>
          </a:xfrm>
        </p:spPr>
        <p:txBody>
          <a:bodyPr/>
          <a:lstStyle/>
          <a:p>
            <a:pPr marL="0" indent="0" algn="ctr">
              <a:buFont typeface="Wingdings" panose="05000000000000000000" pitchFamily="2" charset="2"/>
              <a:buNone/>
            </a:pPr>
            <a:r>
              <a:rPr lang="en-US" altLang="en-US" sz="4000" dirty="0"/>
              <a:t>Children are living messages we send to a time we will not see.</a:t>
            </a:r>
          </a:p>
          <a:p>
            <a:pPr marL="0" indent="0" algn="ctr">
              <a:buFont typeface="Wingdings" panose="05000000000000000000" pitchFamily="2" charset="2"/>
              <a:buNone/>
            </a:pPr>
            <a:endParaRPr lang="en-US" altLang="en-US" sz="2400" dirty="0"/>
          </a:p>
          <a:p>
            <a:pPr marL="0" indent="0" algn="r">
              <a:spcBef>
                <a:spcPct val="0"/>
              </a:spcBef>
              <a:buFont typeface="Wingdings" panose="05000000000000000000" pitchFamily="2" charset="2"/>
              <a:buNone/>
            </a:pPr>
            <a:r>
              <a:rPr lang="en-US" altLang="en-US" sz="2400" b="0" dirty="0"/>
              <a:t>John W. Whiteland </a:t>
            </a:r>
          </a:p>
          <a:p>
            <a:pPr marL="0" indent="0" algn="r">
              <a:spcBef>
                <a:spcPct val="0"/>
              </a:spcBef>
              <a:buFont typeface="Wingdings" panose="05000000000000000000" pitchFamily="2" charset="2"/>
              <a:buNone/>
            </a:pPr>
            <a:r>
              <a:rPr lang="en-US" altLang="en-US" sz="2400" b="0" i="1" dirty="0"/>
              <a:t>The Stealing of America</a:t>
            </a:r>
            <a:r>
              <a:rPr lang="en-US" altLang="en-US" sz="2400" b="0" dirty="0"/>
              <a:t>, 1983</a:t>
            </a:r>
          </a:p>
          <a:p>
            <a:pPr marL="0" indent="0" algn="r">
              <a:spcBef>
                <a:spcPct val="0"/>
              </a:spcBef>
              <a:buFont typeface="Wingdings" panose="05000000000000000000" pitchFamily="2" charset="2"/>
              <a:buNone/>
            </a:pPr>
            <a:endParaRPr lang="en-US" altLang="en-US" sz="2400" dirty="0">
              <a:solidFill>
                <a:schemeClr val="bg2"/>
              </a:solidFill>
            </a:endParaRPr>
          </a:p>
          <a:p>
            <a:pPr marL="0" indent="0" algn="ctr">
              <a:spcBef>
                <a:spcPct val="0"/>
              </a:spcBef>
              <a:buFont typeface="Wingdings" panose="05000000000000000000" pitchFamily="2" charset="2"/>
              <a:buNone/>
            </a:pPr>
            <a:endParaRPr lang="en-US" altLang="en-US" sz="2400" dirty="0">
              <a:solidFill>
                <a:srgbClr val="FF0000"/>
              </a:solidFill>
            </a:endParaRPr>
          </a:p>
        </p:txBody>
      </p:sp>
      <p:sp>
        <p:nvSpPr>
          <p:cNvPr id="4" name="TextBox 3">
            <a:extLst>
              <a:ext uri="{FF2B5EF4-FFF2-40B4-BE49-F238E27FC236}">
                <a16:creationId xmlns:a16="http://schemas.microsoft.com/office/drawing/2014/main" id="{5BD818CC-EB79-4B82-ABFF-D8C5D4BCC6A8}"/>
              </a:ext>
            </a:extLst>
          </p:cNvPr>
          <p:cNvSpPr txBox="1">
            <a:spLocks noChangeArrowheads="1"/>
          </p:cNvSpPr>
          <p:nvPr/>
        </p:nvSpPr>
        <p:spPr bwMode="auto">
          <a:xfrm>
            <a:off x="989013" y="4702175"/>
            <a:ext cx="7172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000" dirty="0">
                <a:solidFill>
                  <a:schemeClr val="accent1"/>
                </a:solidFill>
              </a:rPr>
              <a:t>Thanks for Participating!</a:t>
            </a:r>
          </a:p>
          <a:p>
            <a:pPr eaLnBrk="1" hangingPunct="1">
              <a:spcBef>
                <a:spcPct val="0"/>
              </a:spcBef>
              <a:buClrTx/>
              <a:buFontTx/>
              <a:buNone/>
            </a:pPr>
            <a:endParaRPr lang="en-US" altLang="en-US" b="0" dirty="0"/>
          </a:p>
        </p:txBody>
      </p:sp>
      <p:sp>
        <p:nvSpPr>
          <p:cNvPr id="66565" name="Rectangle 1">
            <a:extLst>
              <a:ext uri="{FF2B5EF4-FFF2-40B4-BE49-F238E27FC236}">
                <a16:creationId xmlns:a16="http://schemas.microsoft.com/office/drawing/2014/main" id="{6DFD731A-73A7-4D5D-B400-AEF85EDA2559}"/>
              </a:ext>
            </a:extLst>
          </p:cNvPr>
          <p:cNvSpPr>
            <a:spLocks noChangeArrowheads="1"/>
          </p:cNvSpPr>
          <p:nvPr/>
        </p:nvSpPr>
        <p:spPr bwMode="auto">
          <a:xfrm>
            <a:off x="314325" y="6488113"/>
            <a:ext cx="757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C4C77728-074B-430D-A28C-9316093295C5}" type="slidenum">
              <a:rPr lang="de-DE" altLang="en-US" sz="1000" b="0"/>
              <a:pPr eaLnBrk="1" hangingPunct="1">
                <a:spcBef>
                  <a:spcPct val="0"/>
                </a:spcBef>
                <a:buClrTx/>
                <a:buFontTx/>
                <a:buNone/>
              </a:pPr>
              <a:t>32</a:t>
            </a:fld>
            <a:endParaRPr lang="de-DE" altLang="en-US" sz="1000" b="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9DFD830-0168-48BC-9135-87FBBE7BAD04}"/>
              </a:ext>
            </a:extLst>
          </p:cNvPr>
          <p:cNvSpPr>
            <a:spLocks noGrp="1" noChangeArrowheads="1"/>
          </p:cNvSpPr>
          <p:nvPr>
            <p:ph type="title"/>
          </p:nvPr>
        </p:nvSpPr>
        <p:spPr/>
        <p:txBody>
          <a:bodyPr/>
          <a:lstStyle/>
          <a:p>
            <a:r>
              <a:rPr lang="en-US" altLang="en-US" sz="2800" dirty="0">
                <a:cs typeface="Arial" panose="020B0604020202020204" pitchFamily="34" charset="0"/>
              </a:rPr>
              <a:t>Workshop Objectives</a:t>
            </a:r>
          </a:p>
        </p:txBody>
      </p:sp>
      <p:sp>
        <p:nvSpPr>
          <p:cNvPr id="13315" name="Content Placeholder 2">
            <a:extLst>
              <a:ext uri="{FF2B5EF4-FFF2-40B4-BE49-F238E27FC236}">
                <a16:creationId xmlns:a16="http://schemas.microsoft.com/office/drawing/2014/main" id="{D7BFF788-7423-432B-A5B5-379C53930C48}"/>
              </a:ext>
            </a:extLst>
          </p:cNvPr>
          <p:cNvSpPr>
            <a:spLocks noGrp="1" noChangeArrowheads="1"/>
          </p:cNvSpPr>
          <p:nvPr>
            <p:ph idx="1"/>
          </p:nvPr>
        </p:nvSpPr>
        <p:spPr/>
        <p:txBody>
          <a:bodyPr/>
          <a:lstStyle/>
          <a:p>
            <a:pPr marL="454025" indent="-454025">
              <a:buFont typeface="Wingdings" panose="05000000000000000000" pitchFamily="2" charset="2"/>
              <a:buNone/>
            </a:pPr>
            <a:r>
              <a:rPr lang="en-US" altLang="en-US" dirty="0">
                <a:cs typeface="Arial" panose="020B0604020202020204" pitchFamily="34" charset="0"/>
              </a:rPr>
              <a:t>Participants will:</a:t>
            </a:r>
          </a:p>
          <a:p>
            <a:pPr marL="341313" indent="-341313">
              <a:spcBef>
                <a:spcPts val="525"/>
              </a:spcBef>
            </a:pPr>
            <a:r>
              <a:rPr lang="en-US" altLang="en-US" dirty="0"/>
              <a:t>Consider what a supportive classroom climate looks like and how it can prevent bullying.</a:t>
            </a:r>
          </a:p>
          <a:p>
            <a:pPr marL="341313" indent="-341313">
              <a:spcBef>
                <a:spcPts val="525"/>
              </a:spcBef>
            </a:pPr>
            <a:r>
              <a:rPr lang="en-US" altLang="en-US" dirty="0">
                <a:solidFill>
                  <a:srgbClr val="7F7F7F"/>
                </a:solidFill>
              </a:rPr>
              <a:t>Examine the role of teacher-to-student and student-to-student relationships in building a supportive classroom climate.</a:t>
            </a:r>
          </a:p>
          <a:p>
            <a:pPr marL="341313" indent="-341313">
              <a:spcBef>
                <a:spcPts val="525"/>
              </a:spcBef>
            </a:pPr>
            <a:r>
              <a:rPr lang="en-US" altLang="en-US" dirty="0"/>
              <a:t>Explore strategies for preventing bullying in the classroom, including establishing a culture of respect for differences among students.</a:t>
            </a:r>
          </a:p>
          <a:p>
            <a:pPr marL="341313" indent="-341313">
              <a:spcBef>
                <a:spcPts val="525"/>
              </a:spcBef>
            </a:pPr>
            <a:r>
              <a:rPr lang="en-US" altLang="en-US" dirty="0">
                <a:solidFill>
                  <a:srgbClr val="7F7F7F"/>
                </a:solidFill>
              </a:rPr>
              <a:t>Consider how a web of positive support among students and other adults across the school community can help prevent bullying.</a:t>
            </a:r>
          </a:p>
          <a:p>
            <a:pPr marL="341313" indent="-341313">
              <a:spcBef>
                <a:spcPts val="525"/>
              </a:spcBef>
            </a:pPr>
            <a:r>
              <a:rPr lang="en-US" altLang="en-US" dirty="0"/>
              <a:t>Identify and commit to use one new </a:t>
            </a:r>
            <a:r>
              <a:rPr lang="en-US" altLang="en-US" dirty="0">
                <a:solidFill>
                  <a:srgbClr val="000000"/>
                </a:solidFill>
              </a:rPr>
              <a:t>strategy for preventing bullying</a:t>
            </a:r>
            <a:r>
              <a:rPr lang="en-US" altLang="en-US" dirty="0">
                <a:solidFill>
                  <a:srgbClr val="FF0000"/>
                </a:solidFill>
              </a:rPr>
              <a:t> </a:t>
            </a:r>
            <a:r>
              <a:rPr lang="en-US" altLang="en-US"/>
              <a:t>in their </a:t>
            </a:r>
            <a:r>
              <a:rPr lang="en-US" altLang="en-US" dirty="0"/>
              <a:t>daily work with students.</a:t>
            </a:r>
          </a:p>
          <a:p>
            <a:pPr marL="454025" indent="-454025">
              <a:buFont typeface="Wingdings" panose="05000000000000000000" pitchFamily="2" charset="2"/>
              <a:buNone/>
            </a:pPr>
            <a:endParaRPr lang="en-US" altLang="en-US" dirty="0">
              <a:cs typeface="Arial" panose="020B0604020202020204" pitchFamily="34" charset="0"/>
            </a:endParaRPr>
          </a:p>
        </p:txBody>
      </p:sp>
      <p:sp>
        <p:nvSpPr>
          <p:cNvPr id="13316" name="Rectangle 1">
            <a:extLst>
              <a:ext uri="{FF2B5EF4-FFF2-40B4-BE49-F238E27FC236}">
                <a16:creationId xmlns:a16="http://schemas.microsoft.com/office/drawing/2014/main" id="{114A6E75-2CDD-41FA-8142-007584EA3F4F}"/>
              </a:ext>
            </a:extLst>
          </p:cNvPr>
          <p:cNvSpPr>
            <a:spLocks noChangeArrowheads="1"/>
          </p:cNvSpPr>
          <p:nvPr/>
        </p:nvSpPr>
        <p:spPr bwMode="auto">
          <a:xfrm>
            <a:off x="314325" y="6348413"/>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D4339E68-7276-4E19-BC32-F3DAF498C68A}" type="slidenum">
              <a:rPr lang="de-DE" altLang="en-US" sz="1000" b="0"/>
              <a:pPr eaLnBrk="1" hangingPunct="1">
                <a:spcBef>
                  <a:spcPct val="0"/>
                </a:spcBef>
                <a:buClrTx/>
                <a:buFontTx/>
                <a:buNone/>
              </a:pPr>
              <a:t>4</a:t>
            </a:fld>
            <a:endParaRPr lang="de-DE" altLang="en-US" sz="1000" b="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C6792463-F2D7-42BB-BF5F-6C06E4C08DC4}"/>
              </a:ext>
            </a:extLst>
          </p:cNvPr>
          <p:cNvSpPr>
            <a:spLocks noGrp="1" noChangeArrowheads="1"/>
          </p:cNvSpPr>
          <p:nvPr>
            <p:ph type="title"/>
          </p:nvPr>
        </p:nvSpPr>
        <p:spPr/>
        <p:txBody>
          <a:bodyPr/>
          <a:lstStyle/>
          <a:p>
            <a:r>
              <a:rPr lang="en-US" altLang="en-US" sz="2800" dirty="0"/>
              <a:t>What Is Bullying?</a:t>
            </a:r>
          </a:p>
        </p:txBody>
      </p:sp>
      <p:sp>
        <p:nvSpPr>
          <p:cNvPr id="14339" name="Subtitle 2">
            <a:extLst>
              <a:ext uri="{FF2B5EF4-FFF2-40B4-BE49-F238E27FC236}">
                <a16:creationId xmlns:a16="http://schemas.microsoft.com/office/drawing/2014/main" id="{EA28116D-90A2-4899-9816-8302B9178F66}"/>
              </a:ext>
            </a:extLst>
          </p:cNvPr>
          <p:cNvSpPr>
            <a:spLocks noGrp="1" noChangeArrowheads="1"/>
          </p:cNvSpPr>
          <p:nvPr>
            <p:ph idx="1"/>
          </p:nvPr>
        </p:nvSpPr>
        <p:spPr/>
        <p:txBody>
          <a:bodyPr/>
          <a:lstStyle/>
          <a:p>
            <a:pPr marL="0" indent="0">
              <a:buFont typeface="Wingdings" panose="05000000000000000000" pitchFamily="2" charset="2"/>
              <a:buNone/>
            </a:pPr>
            <a:r>
              <a:rPr lang="en-US" altLang="en-US" sz="2800" b="0" dirty="0"/>
              <a:t>Bullying is unwanted, aggressive behavior among students that involves an observed or perceived imbalance of power. The behavior is repeated multiple times or is highly likely to be repeated. </a:t>
            </a:r>
          </a:p>
          <a:p>
            <a:pPr marL="0" indent="0">
              <a:buFont typeface="Wingdings" panose="05000000000000000000" pitchFamily="2" charset="2"/>
              <a:buNone/>
            </a:pPr>
            <a:r>
              <a:rPr lang="en-US" altLang="en-US" sz="2800" dirty="0">
                <a:cs typeface="Arial" panose="020B0604020202020204" pitchFamily="34" charset="0"/>
              </a:rPr>
              <a:t>			</a:t>
            </a:r>
          </a:p>
          <a:p>
            <a:pPr marL="0" indent="0" algn="r">
              <a:buFont typeface="Wingdings" panose="05000000000000000000" pitchFamily="2" charset="2"/>
              <a:buNone/>
            </a:pPr>
            <a:endParaRPr lang="en-US" altLang="en-US" sz="2800" dirty="0">
              <a:solidFill>
                <a:schemeClr val="accent2"/>
              </a:solidFill>
              <a:cs typeface="Arial" panose="020B0604020202020204" pitchFamily="34" charset="0"/>
            </a:endParaRPr>
          </a:p>
        </p:txBody>
      </p:sp>
      <p:sp>
        <p:nvSpPr>
          <p:cNvPr id="14340" name="Rectangle 1">
            <a:extLst>
              <a:ext uri="{FF2B5EF4-FFF2-40B4-BE49-F238E27FC236}">
                <a16:creationId xmlns:a16="http://schemas.microsoft.com/office/drawing/2014/main" id="{AD300434-BFB3-4F26-B881-189EB070846A}"/>
              </a:ext>
            </a:extLst>
          </p:cNvPr>
          <p:cNvSpPr>
            <a:spLocks noChangeArrowheads="1"/>
          </p:cNvSpPr>
          <p:nvPr/>
        </p:nvSpPr>
        <p:spPr bwMode="auto">
          <a:xfrm>
            <a:off x="314325" y="6334125"/>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BED29205-F4C8-477E-94CF-94461BE985FE}" type="slidenum">
              <a:rPr lang="de-DE" altLang="en-US" sz="1000" b="0"/>
              <a:pPr eaLnBrk="1" hangingPunct="1">
                <a:spcBef>
                  <a:spcPct val="0"/>
                </a:spcBef>
                <a:buClrTx/>
                <a:buFontTx/>
                <a:buNone/>
              </a:pPr>
              <a:t>5</a:t>
            </a:fld>
            <a:endParaRPr lang="de-DE" altLang="en-US" sz="1000" b="0"/>
          </a:p>
        </p:txBody>
      </p:sp>
      <p:sp>
        <p:nvSpPr>
          <p:cNvPr id="14341" name="TextBox 1">
            <a:extLst>
              <a:ext uri="{FF2B5EF4-FFF2-40B4-BE49-F238E27FC236}">
                <a16:creationId xmlns:a16="http://schemas.microsoft.com/office/drawing/2014/main" id="{24E6A654-2972-41F9-B8D9-39F7E38A236B}"/>
              </a:ext>
            </a:extLst>
          </p:cNvPr>
          <p:cNvSpPr txBox="1">
            <a:spLocks noChangeArrowheads="1"/>
          </p:cNvSpPr>
          <p:nvPr/>
        </p:nvSpPr>
        <p:spPr bwMode="auto">
          <a:xfrm>
            <a:off x="1220788" y="6334125"/>
            <a:ext cx="1674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12</a:t>
            </a:r>
            <a:r>
              <a:rPr lang="en-US" altLang="en-US" sz="1000" b="0" dirty="0">
                <a:cs typeface="Arial" panose="020B0604020202020204" pitchFamily="34" charset="0"/>
              </a:rPr>
              <a:t> </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21195BC-6F41-44CB-95E8-AB51BEC9D786}"/>
              </a:ext>
            </a:extLst>
          </p:cNvPr>
          <p:cNvSpPr>
            <a:spLocks noGrp="1" noChangeArrowheads="1"/>
          </p:cNvSpPr>
          <p:nvPr>
            <p:ph type="title"/>
          </p:nvPr>
        </p:nvSpPr>
        <p:spPr>
          <a:xfrm>
            <a:off x="314325" y="147638"/>
            <a:ext cx="6901723" cy="600075"/>
          </a:xfrm>
        </p:spPr>
        <p:txBody>
          <a:bodyPr/>
          <a:lstStyle/>
          <a:p>
            <a:r>
              <a:rPr lang="en-US" altLang="en-US" sz="2800" dirty="0"/>
              <a:t>Core Elements of Bullying Behaviors </a:t>
            </a:r>
          </a:p>
        </p:txBody>
      </p:sp>
      <p:sp>
        <p:nvSpPr>
          <p:cNvPr id="16387" name="Content Placeholder 2">
            <a:extLst>
              <a:ext uri="{FF2B5EF4-FFF2-40B4-BE49-F238E27FC236}">
                <a16:creationId xmlns:a16="http://schemas.microsoft.com/office/drawing/2014/main" id="{ABFE6301-2276-46CA-B608-455A1572D2B7}"/>
              </a:ext>
            </a:extLst>
          </p:cNvPr>
          <p:cNvSpPr>
            <a:spLocks noGrp="1" noChangeArrowheads="1"/>
          </p:cNvSpPr>
          <p:nvPr>
            <p:ph idx="1"/>
          </p:nvPr>
        </p:nvSpPr>
        <p:spPr/>
        <p:txBody>
          <a:bodyPr/>
          <a:lstStyle/>
          <a:p>
            <a:pPr marL="344488" indent="-344488">
              <a:buFont typeface="Wingdings" panose="05000000000000000000" pitchFamily="2" charset="2"/>
              <a:buNone/>
            </a:pPr>
            <a:r>
              <a:rPr lang="en-US" altLang="en-US" sz="2800" dirty="0">
                <a:cs typeface="Arial" panose="020B0604020202020204" pitchFamily="34" charset="0"/>
              </a:rPr>
              <a:t>Bullying is a form of youth violence that includes:</a:t>
            </a:r>
          </a:p>
          <a:p>
            <a:pPr marL="344488" indent="-344488"/>
            <a:r>
              <a:rPr lang="en-US" altLang="en-US" sz="2800" b="0" dirty="0">
                <a:cs typeface="Arial" panose="020B0604020202020204" pitchFamily="34" charset="0"/>
              </a:rPr>
              <a:t>Unwanted, aggressive behavior</a:t>
            </a:r>
          </a:p>
          <a:p>
            <a:pPr marL="344488" indent="-344488"/>
            <a:r>
              <a:rPr lang="en-US" altLang="en-US" sz="2800" b="0" dirty="0">
                <a:cs typeface="Arial" panose="020B0604020202020204" pitchFamily="34" charset="0"/>
              </a:rPr>
              <a:t>An observed or perceived imbalance of power between the student(s) doing the bullying and the student(s) being bullied</a:t>
            </a:r>
          </a:p>
          <a:p>
            <a:pPr marL="344488" indent="-344488"/>
            <a:r>
              <a:rPr lang="en-US" altLang="en-US" sz="2800" b="0" dirty="0">
                <a:cs typeface="Arial" panose="020B0604020202020204" pitchFamily="34" charset="0"/>
              </a:rPr>
              <a:t>Behavior that is repeated multiple times or is highly likely to be repeated </a:t>
            </a:r>
          </a:p>
          <a:p>
            <a:pPr marL="344488" indent="-344488" algn="r">
              <a:buFont typeface="Wingdings" panose="05000000000000000000" pitchFamily="2" charset="2"/>
              <a:buNone/>
            </a:pPr>
            <a:r>
              <a:rPr lang="en-US" altLang="en-US" sz="2400" dirty="0">
                <a:cs typeface="Arial" panose="020B0604020202020204" pitchFamily="34" charset="0"/>
              </a:rPr>
              <a:t>			</a:t>
            </a:r>
          </a:p>
        </p:txBody>
      </p:sp>
      <p:sp>
        <p:nvSpPr>
          <p:cNvPr id="16388" name="Rectangle 1">
            <a:extLst>
              <a:ext uri="{FF2B5EF4-FFF2-40B4-BE49-F238E27FC236}">
                <a16:creationId xmlns:a16="http://schemas.microsoft.com/office/drawing/2014/main" id="{B91F59A7-B49D-4043-9152-8481D58DBB16}"/>
              </a:ext>
            </a:extLst>
          </p:cNvPr>
          <p:cNvSpPr>
            <a:spLocks noChangeArrowheads="1"/>
          </p:cNvSpPr>
          <p:nvPr/>
        </p:nvSpPr>
        <p:spPr bwMode="auto">
          <a:xfrm>
            <a:off x="314325" y="643890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872E6DD3-E19F-436C-B8A2-FA1A121ACFE7}" type="slidenum">
              <a:rPr lang="de-DE" altLang="en-US" sz="1000" b="0"/>
              <a:pPr eaLnBrk="1" hangingPunct="1">
                <a:spcBef>
                  <a:spcPct val="0"/>
                </a:spcBef>
                <a:buClrTx/>
                <a:buFontTx/>
                <a:buNone/>
              </a:pPr>
              <a:t>6</a:t>
            </a:fld>
            <a:endParaRPr lang="de-DE" altLang="en-US" sz="1000" b="0"/>
          </a:p>
        </p:txBody>
      </p:sp>
      <p:sp>
        <p:nvSpPr>
          <p:cNvPr id="16389" name="TextBox 4">
            <a:extLst>
              <a:ext uri="{FF2B5EF4-FFF2-40B4-BE49-F238E27FC236}">
                <a16:creationId xmlns:a16="http://schemas.microsoft.com/office/drawing/2014/main" id="{84334F70-A22A-46A2-98CF-88B10B7BC88C}"/>
              </a:ext>
            </a:extLst>
          </p:cNvPr>
          <p:cNvSpPr txBox="1">
            <a:spLocks noChangeArrowheads="1"/>
          </p:cNvSpPr>
          <p:nvPr/>
        </p:nvSpPr>
        <p:spPr bwMode="auto">
          <a:xfrm>
            <a:off x="1220788" y="6435725"/>
            <a:ext cx="1674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12</a:t>
            </a:r>
            <a:r>
              <a:rPr lang="en-US" altLang="en-US" sz="1000" b="0" dirty="0">
                <a:cs typeface="Arial" panose="020B0604020202020204" pitchFamily="34" charset="0"/>
              </a:rPr>
              <a:t> </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BBE9569-4E03-4C6C-8EA4-C7D8EE8372FE}"/>
              </a:ext>
            </a:extLst>
          </p:cNvPr>
          <p:cNvSpPr>
            <a:spLocks noGrp="1" noChangeArrowheads="1"/>
          </p:cNvSpPr>
          <p:nvPr>
            <p:ph type="title"/>
          </p:nvPr>
        </p:nvSpPr>
        <p:spPr/>
        <p:txBody>
          <a:bodyPr/>
          <a:lstStyle/>
          <a:p>
            <a:r>
              <a:rPr lang="en-US" altLang="en-US" sz="2800" dirty="0">
                <a:solidFill>
                  <a:schemeClr val="bg1"/>
                </a:solidFill>
              </a:rPr>
              <a:t>A Supportive Classroom</a:t>
            </a:r>
          </a:p>
        </p:txBody>
      </p:sp>
      <p:sp>
        <p:nvSpPr>
          <p:cNvPr id="18435" name="Content Placeholder 2">
            <a:extLst>
              <a:ext uri="{FF2B5EF4-FFF2-40B4-BE49-F238E27FC236}">
                <a16:creationId xmlns:a16="http://schemas.microsoft.com/office/drawing/2014/main" id="{B99AD739-8D48-4EEA-8132-982923D36BC4}"/>
              </a:ext>
            </a:extLst>
          </p:cNvPr>
          <p:cNvSpPr>
            <a:spLocks noGrp="1" noChangeArrowheads="1"/>
          </p:cNvSpPr>
          <p:nvPr>
            <p:ph idx="1"/>
          </p:nvPr>
        </p:nvSpPr>
        <p:spPr/>
        <p:txBody>
          <a:bodyPr/>
          <a:lstStyle/>
          <a:p>
            <a:pPr marL="341313" indent="-341313"/>
            <a:r>
              <a:rPr lang="en-US" altLang="en-US" sz="2400" b="0" dirty="0"/>
              <a:t>What would you see going on in a classroom in which there is a supportive climate for students?</a:t>
            </a:r>
          </a:p>
          <a:p>
            <a:pPr marL="341313" indent="-341313"/>
            <a:r>
              <a:rPr lang="en-US" altLang="en-US" sz="2400" b="0" dirty="0"/>
              <a:t>How would teachers be relating to their students and students with each other?</a:t>
            </a:r>
          </a:p>
          <a:p>
            <a:pPr marL="341313" indent="-341313"/>
            <a:r>
              <a:rPr lang="en-US" altLang="en-US" sz="2400" b="0" dirty="0"/>
              <a:t>What three words would you use to describe a supportive classroom climate?</a:t>
            </a:r>
          </a:p>
          <a:p>
            <a:pPr>
              <a:buFont typeface="Wingdings" panose="05000000000000000000" pitchFamily="2" charset="2"/>
              <a:buNone/>
            </a:pPr>
            <a:endParaRPr lang="en-US" altLang="en-US" dirty="0">
              <a:solidFill>
                <a:srgbClr val="FF0000"/>
              </a:solidFill>
            </a:endParaRPr>
          </a:p>
          <a:p>
            <a:pPr>
              <a:buFont typeface="Wingdings" panose="05000000000000000000" pitchFamily="2" charset="2"/>
              <a:buNone/>
            </a:pPr>
            <a:endParaRPr lang="en-US" altLang="en-US" dirty="0">
              <a:solidFill>
                <a:srgbClr val="FF0000"/>
              </a:solidFill>
            </a:endParaRPr>
          </a:p>
          <a:p>
            <a:endParaRPr lang="en-US" altLang="en-US" dirty="0">
              <a:solidFill>
                <a:srgbClr val="FF0000"/>
              </a:solidFill>
            </a:endParaRPr>
          </a:p>
        </p:txBody>
      </p:sp>
      <p:sp>
        <p:nvSpPr>
          <p:cNvPr id="18436" name="Rectangle 1">
            <a:extLst>
              <a:ext uri="{FF2B5EF4-FFF2-40B4-BE49-F238E27FC236}">
                <a16:creationId xmlns:a16="http://schemas.microsoft.com/office/drawing/2014/main" id="{5BA0D659-17CE-4689-9AD5-F02757F56115}"/>
              </a:ext>
            </a:extLst>
          </p:cNvPr>
          <p:cNvSpPr>
            <a:spLocks noChangeArrowheads="1"/>
          </p:cNvSpPr>
          <p:nvPr/>
        </p:nvSpPr>
        <p:spPr bwMode="auto">
          <a:xfrm>
            <a:off x="314325" y="6405563"/>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1D7875C3-D42A-4635-9EE1-042DCD284D83}" type="slidenum">
              <a:rPr lang="de-DE" altLang="en-US" sz="1000" b="0"/>
              <a:pPr eaLnBrk="1" hangingPunct="1">
                <a:spcBef>
                  <a:spcPct val="0"/>
                </a:spcBef>
                <a:buClrTx/>
                <a:buFontTx/>
                <a:buNone/>
              </a:pPr>
              <a:t>7</a:t>
            </a:fld>
            <a:endParaRPr lang="de-DE" altLang="en-US" sz="1000" b="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968F1CD-BB14-4E55-B0BE-E2FB68761D6C}"/>
              </a:ext>
            </a:extLst>
          </p:cNvPr>
          <p:cNvSpPr>
            <a:spLocks noGrp="1" noChangeArrowheads="1"/>
          </p:cNvSpPr>
          <p:nvPr>
            <p:ph type="title"/>
          </p:nvPr>
        </p:nvSpPr>
        <p:spPr/>
        <p:txBody>
          <a:bodyPr/>
          <a:lstStyle/>
          <a:p>
            <a:r>
              <a:rPr lang="en-US" altLang="en-US" sz="2800" dirty="0"/>
              <a:t>Supportive </a:t>
            </a:r>
            <a:r>
              <a:rPr lang="en-US" altLang="en-US" sz="2800" dirty="0">
                <a:solidFill>
                  <a:schemeClr val="bg1"/>
                </a:solidFill>
              </a:rPr>
              <a:t>Classroom </a:t>
            </a:r>
            <a:r>
              <a:rPr lang="en-US" altLang="en-US" sz="2800" dirty="0"/>
              <a:t>Settings</a:t>
            </a:r>
          </a:p>
        </p:txBody>
      </p:sp>
      <p:sp>
        <p:nvSpPr>
          <p:cNvPr id="20483" name="Subtitle 2">
            <a:extLst>
              <a:ext uri="{FF2B5EF4-FFF2-40B4-BE49-F238E27FC236}">
                <a16:creationId xmlns:a16="http://schemas.microsoft.com/office/drawing/2014/main" id="{AA747DE2-706F-4E87-B530-12755FA00377}"/>
              </a:ext>
            </a:extLst>
          </p:cNvPr>
          <p:cNvSpPr>
            <a:spLocks noGrp="1" noChangeArrowheads="1"/>
          </p:cNvSpPr>
          <p:nvPr>
            <p:ph idx="1"/>
          </p:nvPr>
        </p:nvSpPr>
        <p:spPr/>
        <p:txBody>
          <a:bodyPr/>
          <a:lstStyle/>
          <a:p>
            <a:pPr marL="341313" indent="-341313"/>
            <a:r>
              <a:rPr lang="en-US" altLang="en-US" sz="2200" dirty="0"/>
              <a:t>Engagement</a:t>
            </a:r>
            <a:r>
              <a:rPr lang="en-US" altLang="en-US" sz="2200" b="0" dirty="0"/>
              <a:t>: Strong relationships between students, teachers, families, and schools and strong connections between schools and the broader community. Encompasses respect for diversity and school participation. </a:t>
            </a:r>
          </a:p>
          <a:p>
            <a:pPr marL="341313" indent="-341313"/>
            <a:r>
              <a:rPr lang="en-US" altLang="en-US" sz="2200" dirty="0"/>
              <a:t>Safety: </a:t>
            </a:r>
            <a:r>
              <a:rPr lang="en-US" altLang="en-US" sz="2200" b="0" dirty="0"/>
              <a:t>Schools and school-related activities where students are safe from violence, bullying, harassment, and controlled-substance use. Encompasses emotional and physical safety. </a:t>
            </a:r>
          </a:p>
          <a:p>
            <a:pPr marL="341313" indent="-341313"/>
            <a:r>
              <a:rPr lang="en-US" altLang="en-US" sz="2200" dirty="0"/>
              <a:t>Environment: </a:t>
            </a:r>
            <a:r>
              <a:rPr lang="en-US" altLang="en-US" sz="2200" b="0" dirty="0"/>
              <a:t>Appropriate facilities, well-managed classrooms, available school-based health supports, and a clear, fair disciplinary policy. Encompasses the physical, academic, and disciplinary environments and wellness. </a:t>
            </a:r>
          </a:p>
          <a:p>
            <a:pPr marL="449263" indent="-449263"/>
            <a:endParaRPr lang="en-US" altLang="en-US" sz="2400" b="0" dirty="0"/>
          </a:p>
        </p:txBody>
      </p:sp>
      <p:sp>
        <p:nvSpPr>
          <p:cNvPr id="20484" name="Rectangle 1">
            <a:extLst>
              <a:ext uri="{FF2B5EF4-FFF2-40B4-BE49-F238E27FC236}">
                <a16:creationId xmlns:a16="http://schemas.microsoft.com/office/drawing/2014/main" id="{6AF1C201-47C4-413F-B35C-01B96C7C9D9E}"/>
              </a:ext>
            </a:extLst>
          </p:cNvPr>
          <p:cNvSpPr>
            <a:spLocks noChangeArrowheads="1"/>
          </p:cNvSpPr>
          <p:nvPr/>
        </p:nvSpPr>
        <p:spPr bwMode="auto">
          <a:xfrm>
            <a:off x="311150" y="6403975"/>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E45247BB-7F0F-4F6F-BB68-42D91CF3F72A}" type="slidenum">
              <a:rPr lang="de-DE" altLang="en-US" sz="1000" b="0"/>
              <a:pPr eaLnBrk="1" hangingPunct="1">
                <a:spcBef>
                  <a:spcPct val="0"/>
                </a:spcBef>
                <a:buClrTx/>
                <a:buFontTx/>
                <a:buNone/>
              </a:pPr>
              <a:t>8</a:t>
            </a:fld>
            <a:endParaRPr lang="de-DE" altLang="en-US" sz="1000" b="0"/>
          </a:p>
        </p:txBody>
      </p:sp>
      <p:sp>
        <p:nvSpPr>
          <p:cNvPr id="20485" name="TextBox 4">
            <a:extLst>
              <a:ext uri="{FF2B5EF4-FFF2-40B4-BE49-F238E27FC236}">
                <a16:creationId xmlns:a16="http://schemas.microsoft.com/office/drawing/2014/main" id="{A073787F-250E-496D-8DD4-9C196314BEB1}"/>
              </a:ext>
            </a:extLst>
          </p:cNvPr>
          <p:cNvSpPr txBox="1">
            <a:spLocks noChangeArrowheads="1"/>
          </p:cNvSpPr>
          <p:nvPr/>
        </p:nvSpPr>
        <p:spPr bwMode="auto">
          <a:xfrm>
            <a:off x="1185863" y="6403975"/>
            <a:ext cx="1674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10</a:t>
            </a:r>
            <a:r>
              <a:rPr lang="en-US" altLang="en-US" sz="1000" b="0" dirty="0">
                <a:cs typeface="Arial" panose="020B0604020202020204" pitchFamily="34" charset="0"/>
              </a:rPr>
              <a:t> </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6ADFBAF-56E9-4A83-B079-E9F71577D5C3}"/>
              </a:ext>
            </a:extLst>
          </p:cNvPr>
          <p:cNvSpPr>
            <a:spLocks noGrp="1" noChangeArrowheads="1"/>
          </p:cNvSpPr>
          <p:nvPr>
            <p:ph type="title"/>
          </p:nvPr>
        </p:nvSpPr>
        <p:spPr>
          <a:xfrm>
            <a:off x="314325" y="147638"/>
            <a:ext cx="7606803" cy="600075"/>
          </a:xfrm>
        </p:spPr>
        <p:txBody>
          <a:bodyPr/>
          <a:lstStyle/>
          <a:p>
            <a:r>
              <a:rPr lang="en-US" altLang="en-US" sz="2700" spc="-30" dirty="0"/>
              <a:t>Effects of a Positive Classroom Climate</a:t>
            </a:r>
          </a:p>
        </p:txBody>
      </p:sp>
      <p:pic>
        <p:nvPicPr>
          <p:cNvPr id="22531" name="Subtitle 2">
            <a:extLst>
              <a:ext uri="{FF2B5EF4-FFF2-40B4-BE49-F238E27FC236}">
                <a16:creationId xmlns:a16="http://schemas.microsoft.com/office/drawing/2014/main" id="{B82F98C2-29CB-44CF-AC3B-41A5BE49C39B}"/>
              </a:ext>
            </a:extLst>
          </p:cNvPr>
          <p:cNvPicPr>
            <a:picLocks noGrp="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62315" y="1614488"/>
            <a:ext cx="8228895" cy="4391025"/>
          </a:xfrm>
        </p:spPr>
      </p:pic>
      <p:sp>
        <p:nvSpPr>
          <p:cNvPr id="22532" name="Rectangle 1">
            <a:extLst>
              <a:ext uri="{FF2B5EF4-FFF2-40B4-BE49-F238E27FC236}">
                <a16:creationId xmlns:a16="http://schemas.microsoft.com/office/drawing/2014/main" id="{496126E4-5568-45A6-AB6D-F703C53341C6}"/>
              </a:ext>
            </a:extLst>
          </p:cNvPr>
          <p:cNvSpPr>
            <a:spLocks noChangeArrowheads="1"/>
          </p:cNvSpPr>
          <p:nvPr/>
        </p:nvSpPr>
        <p:spPr bwMode="auto">
          <a:xfrm>
            <a:off x="306388" y="6351588"/>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en-US" sz="1000" b="0"/>
              <a:t>Page </a:t>
            </a:r>
            <a:r>
              <a:rPr lang="de-DE" altLang="en-US" sz="1000" b="0">
                <a:sym typeface="Wingdings" panose="05000000000000000000" pitchFamily="2" charset="2"/>
              </a:rPr>
              <a:t></a:t>
            </a:r>
            <a:r>
              <a:rPr lang="de-DE" altLang="en-US" sz="1000" b="0"/>
              <a:t> </a:t>
            </a:r>
            <a:fld id="{36D9B437-14C8-4495-8D51-71173529EB2E}" type="slidenum">
              <a:rPr lang="de-DE" altLang="en-US" sz="1000" b="0"/>
              <a:pPr eaLnBrk="1" hangingPunct="1">
                <a:spcBef>
                  <a:spcPct val="0"/>
                </a:spcBef>
                <a:buClrTx/>
                <a:buFontTx/>
                <a:buNone/>
              </a:pPr>
              <a:t>9</a:t>
            </a:fld>
            <a:endParaRPr lang="de-DE" altLang="en-US" sz="1000" b="0"/>
          </a:p>
        </p:txBody>
      </p:sp>
      <p:sp>
        <p:nvSpPr>
          <p:cNvPr id="22533" name="TextBox 4">
            <a:extLst>
              <a:ext uri="{FF2B5EF4-FFF2-40B4-BE49-F238E27FC236}">
                <a16:creationId xmlns:a16="http://schemas.microsoft.com/office/drawing/2014/main" id="{B313F1CF-A700-4D5B-BB59-3CFE26A943F2}"/>
              </a:ext>
            </a:extLst>
          </p:cNvPr>
          <p:cNvSpPr txBox="1">
            <a:spLocks noChangeArrowheads="1"/>
          </p:cNvSpPr>
          <p:nvPr/>
        </p:nvSpPr>
        <p:spPr bwMode="auto">
          <a:xfrm>
            <a:off x="1203325" y="6351588"/>
            <a:ext cx="1674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Font typeface="Wingdings" panose="05000000000000000000" pitchFamily="2" charset="2"/>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buClr>
                <a:schemeClr val="accent1"/>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1"/>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b="0" dirty="0"/>
              <a:t>Citations</a:t>
            </a:r>
            <a:r>
              <a:rPr lang="de-DE" altLang="en-US" sz="1000" b="0">
                <a:cs typeface="Arial" panose="020B0604020202020204" pitchFamily="34" charset="0"/>
              </a:rPr>
              <a:t> </a:t>
            </a:r>
            <a:r>
              <a:rPr lang="de-DE" altLang="en-US" sz="1000" b="0">
                <a:cs typeface="Arial" panose="020B0604020202020204" pitchFamily="34" charset="0"/>
                <a:sym typeface="Wingdings" panose="05000000000000000000" pitchFamily="2" charset="2"/>
              </a:rPr>
              <a:t></a:t>
            </a:r>
            <a:r>
              <a:rPr lang="de-DE" altLang="en-US" sz="1000" b="0">
                <a:cs typeface="Arial" panose="020B0604020202020204" pitchFamily="34" charset="0"/>
              </a:rPr>
              <a:t> 5, 7, 10</a:t>
            </a:r>
            <a:r>
              <a:rPr lang="en-US" altLang="en-US" sz="1000" b="0" dirty="0">
                <a:cs typeface="Arial" panose="020B0604020202020204" pitchFamily="34" charset="0"/>
              </a:rPr>
              <a:t> </a:t>
            </a:r>
          </a:p>
        </p:txBody>
      </p:sp>
    </p:spTree>
  </p:cSld>
  <p:clrMapOvr>
    <a:masterClrMapping/>
  </p:clrMapOvr>
  <p:transition spd="med">
    <p:fade/>
  </p:transition>
</p:sld>
</file>

<file path=ppt/theme/theme1.xml><?xml version="1.0" encoding="utf-8"?>
<a:theme xmlns:a="http://schemas.openxmlformats.org/drawingml/2006/main" name="PresentationLoad">
  <a:themeElements>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fontScheme name="PresentationLoa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esentationLoad">
  <a:themeElements>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fontScheme name="PresentationLoa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PresentationLoad</Template>
  <TotalTime>8379</TotalTime>
  <Words>2054</Words>
  <Application>Microsoft Office PowerPoint</Application>
  <PresentationFormat>On-screen Show (4:3)</PresentationFormat>
  <Paragraphs>271</Paragraphs>
  <Slides>32</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ＭＳ Ｐゴシック</vt:lpstr>
      <vt:lpstr>Arial</vt:lpstr>
      <vt:lpstr>Arial Narrow</vt:lpstr>
      <vt:lpstr>Times New Roman</vt:lpstr>
      <vt:lpstr>Wingdings</vt:lpstr>
      <vt:lpstr>PresentationLoad</vt:lpstr>
      <vt:lpstr>1_PresentationLoad</vt:lpstr>
      <vt:lpstr>MODULE 2  Creating a  Supportive Classroom Climate</vt:lpstr>
      <vt:lpstr>Disclaimer</vt:lpstr>
      <vt:lpstr>Introductions</vt:lpstr>
      <vt:lpstr>Workshop Objectives</vt:lpstr>
      <vt:lpstr>What Is Bullying?</vt:lpstr>
      <vt:lpstr>Core Elements of Bullying Behaviors </vt:lpstr>
      <vt:lpstr>A Supportive Classroom</vt:lpstr>
      <vt:lpstr>Supportive Classroom Settings</vt:lpstr>
      <vt:lpstr>Effects of a Positive Classroom Climate</vt:lpstr>
      <vt:lpstr>Willingness to Intervene</vt:lpstr>
      <vt:lpstr>A Relationship Issue</vt:lpstr>
      <vt:lpstr>Who Was There for You?</vt:lpstr>
      <vt:lpstr>The Important Things That Teachers Do</vt:lpstr>
      <vt:lpstr>Student Intervention</vt:lpstr>
      <vt:lpstr>The Roles Bystanders Play</vt:lpstr>
      <vt:lpstr>Inclusion</vt:lpstr>
      <vt:lpstr>Expand Student Knowledge of Diversity</vt:lpstr>
      <vt:lpstr>Respect</vt:lpstr>
      <vt:lpstr>Communication</vt:lpstr>
      <vt:lpstr> Class Discussions</vt:lpstr>
      <vt:lpstr>Positive Classroom Management</vt:lpstr>
      <vt:lpstr>Clear Classroom Ground Rules</vt:lpstr>
      <vt:lpstr>Sample Anti-Bullying Ground Rules</vt:lpstr>
      <vt:lpstr>Help Develop Effective Bystanders</vt:lpstr>
      <vt:lpstr> Bystander Intervention Skills</vt:lpstr>
      <vt:lpstr>Supportive Classroom Settings</vt:lpstr>
      <vt:lpstr>Engagement</vt:lpstr>
      <vt:lpstr>Safety</vt:lpstr>
      <vt:lpstr>Environment</vt:lpstr>
      <vt:lpstr>Building a Web of Support</vt:lpstr>
      <vt:lpstr>Additional Support</vt:lpstr>
      <vt:lpstr>A Legacy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Sorensen, Diane</dc:creator>
  <dc:description>PresentationLoad.com</dc:description>
  <cp:lastModifiedBy>Sorensen, Diane</cp:lastModifiedBy>
  <cp:revision>181</cp:revision>
  <dcterms:created xsi:type="dcterms:W3CDTF">2018-04-11T22:45:33Z</dcterms:created>
  <dcterms:modified xsi:type="dcterms:W3CDTF">2018-09-24T21:15:43Z</dcterms:modified>
</cp:coreProperties>
</file>